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rnika.org/publikace-ke-stazeni" TargetMode="External"/><Relationship Id="rId4" Type="http://schemas.openxmlformats.org/officeDocument/2006/relationships/hyperlink" Target="mailto:vaclav.orcigr@arnika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cs-CZ" sz="5400"/>
              <a:t>Případy klimatické adaptace: problémy a praxe v ČR a zahraničí</a:t>
            </a:r>
            <a:endParaRPr b="1" sz="54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7"/>
            <a:ext cx="9144000" cy="2074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cs-CZ" sz="2040"/>
              <a:t>Představení nových publikací Arniky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cs-CZ" sz="2040"/>
              <a:t>Symposium: Adaptace na změnu klimatu – role a možnosti obcí a občanů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cs-CZ" sz="2040"/>
              <a:t>11. Listopadu 2019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cs-CZ" sz="2040"/>
              <a:t>Praha – ARCHIP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cs-CZ" sz="2040"/>
              <a:t>Mgr. Václav Orcígr, Arnika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cs-CZ" sz="2040"/>
              <a:t> </a:t>
            </a:r>
            <a:endParaRPr sz="2040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7" y="4956046"/>
            <a:ext cx="2186066" cy="171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6227" y="5349875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Pražské vnitrobloky</a:t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Různé situace i způsoby využití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Praha 8: Konšelská ulice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Pronajato od MHMP, komunitní funkce, zahrádka, retence užitkové vody, kompostování problémy rekonstrukce ve vnitrobloku, využití komunitního grantu (domek s nářádím), domluva se sousedy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Praha 3: ulice Křížkovského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Centrum města, po obnově, 17 žižkovských domů, role vnitrobloků s Bieno (realizátor obnovy), problém pozemků, setkání obyvatel, problém domlouvání se a společných představ, využívání adaptace „zdola“ (komunitní aktivitou) – možnosti podpory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Bubny-Zátory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Adaptační potenciál brownfieldu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Současný stav území (špatná bonita klimatu, tepelný ostrov), vliv výstavby na provětrávání území a adaptační vlastnosti lokality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Studium půdních vlastností v meandru Vltavy, role biokoridoru, identifikace stávajících problémů (rostlý terén, neschopnost retence, bariéra v území…)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Komunitní aktivity v území (Památník Ticha, volnočasové centrum)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Územní studie</a:t>
            </a:r>
            <a:endParaRPr/>
          </a:p>
          <a:p>
            <a:pPr indent="-228600" lvl="4" marL="2057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Masivní zástavba, nejasné řešení zelených střech a vnitrobloků, malá rozloha parku, dopravní řešení (viz připomínky Arniky k územní studii)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Lublaň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Sheffield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Vídeň</a:t>
            </a: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474" y="353324"/>
            <a:ext cx="4230326" cy="423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Lublaň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Zelený urbanismus města, pozitivní příklady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Ocenění Evropské zelené město (EC)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Transformace směrem k udržitelnosti dopravy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Zelené a modré plochy ve městě, veřejný prostor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Strategie rozvoje – Vize Lublaň 2025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Odpadové hospodářství (zero waste cíl)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Progresivní politika (srov. Praha)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Sheffield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Grey to green (plán transformace a implementace)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Revitalizace nábřeží, celoměstský projekt (Master plan, 2013)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Konkrétní opatření: dešťové zahrady (retence), loučky, umění ve veř. prostoru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Udržitelné odvodňování urbanizovaných území -&gt; místní retence dešťových vod, decentralizovaný systém (ne skrze kanalizaci pryč)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Vize 2028 a role Sheffieldské univerzity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Vídeň</a:t>
            </a:r>
            <a:endParaRPr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Role vnitrobloků a městská politika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Strategie adaptace 2012, způsob implementace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Historicky podpora komunity, zahrad, vnitrobloků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Role zelených střech a fasád, provětrávání území, retenční schopnosti různých povrchů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Financování komunitních projektů</a:t>
            </a:r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https://arnika.org/publikace-ke-stazeni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u="sng">
                <a:solidFill>
                  <a:schemeClr val="hlink"/>
                </a:solidFill>
                <a:hlinkClick r:id="rId4"/>
              </a:rPr>
              <a:t>vaclav.orcigr@arnika.org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Děkuji za pozornost!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3" name="Google Shape;9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354" y="750498"/>
            <a:ext cx="3381137" cy="340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34263" y="755347"/>
            <a:ext cx="3398808" cy="340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6262" y="746999"/>
            <a:ext cx="3279475" cy="515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Praha 12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Sídliště Ďáblice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Pankrác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Vnitrobloky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Bubny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844" y="365125"/>
            <a:ext cx="4092956" cy="412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Popis lokality, analýza hluku, emisí, bonity klimatu…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Aktuální problémy, občanská angažovanost, práce městské části, role investorů a investičních zájmů, strategické / rozvojové / regulační dokumenty, drobná opatření, komplexní adaptační schopnosti, identifikace nedostatků, návrhy řešení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Praha 12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Problematika adaptace sídlišť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Vysoká zástavba, náročná adaptace x velké veřejné prostory s adaptačním potenciálem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Relativně kvalitní prostředí s konkrétními problémy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Velké zelené plochy mezi jednotlivými bloky, těžká adaptace starších budov (např. problém s retencí vody, realizací zelených střech)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Nutná kvalitní údržba zeleně, správně naplánovaná seč (+ ponechávání vzrostlé trávy – okraje &amp; svahy, luční louka), pastva dobytka v odlehlejších částech MČ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Metodické doporučení Magistrátu hl. m. Prahy pro management travniků v obdobi dlouhodobeho sucha a horka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Zapojování komunity – komunitní kompostéry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/>
              <a:t>práce s užitkovou vodou – retence (nádrže ve volnočasovém areálu, ve sběrném dvoře)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862" y="4512142"/>
            <a:ext cx="1236444" cy="97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62" y="5623173"/>
            <a:ext cx="951398" cy="599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8" name="Google Shape;12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61" y="217023"/>
            <a:ext cx="4841363" cy="321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561" y="3492240"/>
            <a:ext cx="3820195" cy="253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6034" y="3736599"/>
            <a:ext cx="4321963" cy="287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16275" y="365125"/>
            <a:ext cx="2978164" cy="448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Sídliště Ďáblice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Oceňovaná urbanistická koncepce, množství veřejné zeleně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Obyvateli velmi oblíbené, využívají všechny generace, dobrá dostupnost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Problém územní studie &amp; tlaků na výstavbu – mapujeme historii diskusí nad budoucností sídliště a současnou situaci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Studie navrhuje masivní zástavbu vč. razantního úbytku zeleně (dle místních až 500 vzrostlých stromů)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Příklad investičního tlaku ohrožujícího místní adaptační schopnosti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5" name="Google Shape;14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217" y="177980"/>
            <a:ext cx="4605588" cy="345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979" y="3304367"/>
            <a:ext cx="4605588" cy="345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9517" y="177980"/>
            <a:ext cx="4720607" cy="354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1299" y="3277110"/>
            <a:ext cx="4641931" cy="3481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Pankrác</a:t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Výšková výstavba, pentagon, investiční tlaky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Velmi špatná ventilace území a bonita klimatu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Nemožnost efektivní realizace v oblasti tzv. pentagonu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Historie území a občanské participace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Výškové limity a regulace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Rezidence Park Kavčí Hory, Ekologické certifikace budov, Problematika výstavby Metra D, sídlištní zeleň, komunitní zahrady (KOKOZA)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13" y="4805440"/>
            <a:ext cx="2156069" cy="169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7215" y="5303629"/>
            <a:ext cx="1905856" cy="12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