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C486-838D-469D-86CB-B516C87C73FB}" type="datetimeFigureOut">
              <a:rPr lang="cs-CZ" smtClean="0"/>
              <a:t>13. 5. 2019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12E21-CA1E-4DCC-B94B-38EA777A0E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376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C486-838D-469D-86CB-B516C87C73FB}" type="datetimeFigureOut">
              <a:rPr lang="cs-CZ" smtClean="0"/>
              <a:t>13. 5. 2019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12E21-CA1E-4DCC-B94B-38EA777A0E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55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C486-838D-469D-86CB-B516C87C73FB}" type="datetimeFigureOut">
              <a:rPr lang="cs-CZ" smtClean="0"/>
              <a:t>13. 5. 2019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12E21-CA1E-4DCC-B94B-38EA777A0E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43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C486-838D-469D-86CB-B516C87C73FB}" type="datetimeFigureOut">
              <a:rPr lang="cs-CZ" smtClean="0"/>
              <a:t>13. 5. 2019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12E21-CA1E-4DCC-B94B-38EA777A0E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85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C486-838D-469D-86CB-B516C87C73FB}" type="datetimeFigureOut">
              <a:rPr lang="cs-CZ" smtClean="0"/>
              <a:t>13. 5. 2019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12E21-CA1E-4DCC-B94B-38EA777A0E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03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C486-838D-469D-86CB-B516C87C73FB}" type="datetimeFigureOut">
              <a:rPr lang="cs-CZ" smtClean="0"/>
              <a:t>13. 5. 2019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12E21-CA1E-4DCC-B94B-38EA777A0E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87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C486-838D-469D-86CB-B516C87C73FB}" type="datetimeFigureOut">
              <a:rPr lang="cs-CZ" smtClean="0"/>
              <a:t>13. 5. 2019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12E21-CA1E-4DCC-B94B-38EA777A0E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32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C486-838D-469D-86CB-B516C87C73FB}" type="datetimeFigureOut">
              <a:rPr lang="cs-CZ" smtClean="0"/>
              <a:t>13. 5. 2019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12E21-CA1E-4DCC-B94B-38EA777A0E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34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C486-838D-469D-86CB-B516C87C73FB}" type="datetimeFigureOut">
              <a:rPr lang="cs-CZ" smtClean="0"/>
              <a:t>13. 5. 2019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12E21-CA1E-4DCC-B94B-38EA777A0E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58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C486-838D-469D-86CB-B516C87C73FB}" type="datetimeFigureOut">
              <a:rPr lang="cs-CZ" smtClean="0"/>
              <a:t>13. 5. 2019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12E21-CA1E-4DCC-B94B-38EA777A0E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50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C486-838D-469D-86CB-B516C87C73FB}" type="datetimeFigureOut">
              <a:rPr lang="cs-CZ" smtClean="0"/>
              <a:t>13. 5. 2019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12E21-CA1E-4DCC-B94B-38EA777A0E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86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EC486-838D-469D-86CB-B516C87C73FB}" type="datetimeFigureOut">
              <a:rPr lang="cs-CZ" smtClean="0"/>
              <a:t>13. 5. 2019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12E21-CA1E-4DCC-B94B-38EA777A0E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56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Krátký pohled městské části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0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potřeba?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žádném případě jeden stavební úřad</a:t>
            </a:r>
          </a:p>
          <a:p>
            <a:r>
              <a:rPr lang="cs-CZ" dirty="0" smtClean="0"/>
              <a:t>Závazná stanoviska na MČ</a:t>
            </a:r>
          </a:p>
          <a:p>
            <a:r>
              <a:rPr lang="cs-CZ" dirty="0" smtClean="0"/>
              <a:t>Územní studie na MČ</a:t>
            </a:r>
          </a:p>
          <a:p>
            <a:r>
              <a:rPr lang="cs-CZ" dirty="0" smtClean="0"/>
              <a:t>PSP schvalovat ZHMP</a:t>
            </a:r>
          </a:p>
          <a:p>
            <a:r>
              <a:rPr lang="cs-CZ" dirty="0" smtClean="0"/>
              <a:t>Respekt k vlastním dokumentům</a:t>
            </a:r>
          </a:p>
          <a:p>
            <a:r>
              <a:rPr lang="cs-CZ" dirty="0" smtClean="0"/>
              <a:t>Vlastnictví klíčových pozemků </a:t>
            </a:r>
          </a:p>
          <a:p>
            <a:r>
              <a:rPr lang="cs-CZ" dirty="0" smtClean="0"/>
              <a:t>Informace </a:t>
            </a:r>
          </a:p>
          <a:p>
            <a:r>
              <a:rPr lang="cs-CZ" dirty="0" smtClean="0"/>
              <a:t>MPP – </a:t>
            </a:r>
            <a:r>
              <a:rPr lang="cs-CZ" smtClean="0"/>
              <a:t>90 dní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38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Kdo se podílí?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Politici</a:t>
            </a:r>
          </a:p>
          <a:p>
            <a:r>
              <a:rPr lang="cs-CZ" dirty="0" smtClean="0"/>
              <a:t>Úřad</a:t>
            </a:r>
          </a:p>
          <a:p>
            <a:r>
              <a:rPr lang="cs-CZ" dirty="0" smtClean="0"/>
              <a:t>Developeři</a:t>
            </a:r>
          </a:p>
          <a:p>
            <a:r>
              <a:rPr lang="cs-CZ" dirty="0" smtClean="0"/>
              <a:t>IPR</a:t>
            </a:r>
          </a:p>
          <a:p>
            <a:r>
              <a:rPr lang="cs-CZ" dirty="0" smtClean="0"/>
              <a:t>Spolky a sousedé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928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Volby</a:t>
            </a:r>
          </a:p>
          <a:p>
            <a:r>
              <a:rPr lang="cs-CZ" dirty="0" smtClean="0"/>
              <a:t>Programy</a:t>
            </a:r>
          </a:p>
          <a:p>
            <a:r>
              <a:rPr lang="cs-CZ" dirty="0" smtClean="0"/>
              <a:t>Koaliční smlouvy</a:t>
            </a:r>
          </a:p>
          <a:p>
            <a:r>
              <a:rPr lang="cs-CZ" dirty="0" smtClean="0"/>
              <a:t>Ega</a:t>
            </a:r>
          </a:p>
          <a:p>
            <a:r>
              <a:rPr lang="cs-CZ" dirty="0" smtClean="0"/>
              <a:t>Reálné schopnosti</a:t>
            </a:r>
          </a:p>
        </p:txBody>
      </p:sp>
    </p:spTree>
    <p:extLst>
      <p:ext uri="{BB962C8B-B14F-4D97-AF65-F5344CB8AC3E}">
        <p14:creationId xmlns:p14="http://schemas.microsoft.com/office/powerpoint/2010/main" val="393886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95536" y="1196752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200" dirty="0"/>
          </a:p>
          <a:p>
            <a:r>
              <a:rPr lang="cs-CZ" sz="1200" dirty="0"/>
              <a:t> </a:t>
            </a:r>
            <a:r>
              <a:rPr lang="cs-CZ" sz="1200" b="1" dirty="0"/>
              <a:t>Dohoda o koaliční spolupráci </a:t>
            </a:r>
            <a:endParaRPr lang="cs-CZ" sz="1200" dirty="0"/>
          </a:p>
          <a:p>
            <a:r>
              <a:rPr lang="cs-CZ" sz="1200" dirty="0"/>
              <a:t>Z důvodu dlouhodobé nespokojenosti s dosavadní koalicí na Praze 4 jsme se rozhodli podepsat tuto dohodu o spolupráci s cílem zajistit otevřenou správu městské části Praha 4. </a:t>
            </a:r>
          </a:p>
          <a:p>
            <a:r>
              <a:rPr lang="cs-CZ" sz="1200" b="1" dirty="0"/>
              <a:t>1. Zajistíme systematickou kvalitní péči o zeleň a úklid na Praze 4. </a:t>
            </a:r>
            <a:endParaRPr lang="cs-CZ" sz="1200" dirty="0"/>
          </a:p>
          <a:p>
            <a:r>
              <a:rPr lang="cs-CZ" sz="1200" b="1" dirty="0"/>
              <a:t>2. Nedovolíme rozbít kapacitu, dostupnost ani kvalitu městské hromadné, individuální, pěší ani cyklistické dopravy. Budeme iniciovat změnu parkovacích zón na jednotný celopražský nediskriminační systém s cílem řešit dopravu v klidu, nikoli vytvářet bariéry pohybu. </a:t>
            </a:r>
            <a:endParaRPr lang="cs-CZ" sz="1200" dirty="0"/>
          </a:p>
          <a:p>
            <a:r>
              <a:rPr lang="cs-CZ" sz="1200" b="1" dirty="0"/>
              <a:t>3. Seniorům a sociální péči dáme větší prostor a výrazně vyšší prioritu v investičních i provozních aktivitách městské části. </a:t>
            </a:r>
            <a:endParaRPr lang="cs-CZ" sz="1200" dirty="0"/>
          </a:p>
          <a:p>
            <a:r>
              <a:rPr lang="cs-CZ" sz="1200" b="1" dirty="0"/>
              <a:t>4. Podpora kvalitě, rozsahu a různorodosti školního i předškolního vzdělávání je pro nás prioritou. </a:t>
            </a:r>
            <a:endParaRPr lang="cs-CZ" sz="1200" dirty="0"/>
          </a:p>
          <a:p>
            <a:r>
              <a:rPr lang="cs-CZ" sz="1200" b="1" dirty="0"/>
              <a:t>5. Budeme se starat, aby ekonomická činnost městské části vytvářela potřebné prostředky pro investiční činnost. </a:t>
            </a:r>
            <a:endParaRPr lang="cs-CZ" sz="1200" dirty="0"/>
          </a:p>
          <a:p>
            <a:r>
              <a:rPr lang="cs-CZ" sz="1200" b="1" dirty="0"/>
              <a:t>6. Hospodaření i rozpočty městské části budou nadále vyrovnané. Zajistíme štíhlý, otevřený, vlídný a pružný úřad. </a:t>
            </a:r>
            <a:endParaRPr lang="cs-CZ" sz="1200" dirty="0"/>
          </a:p>
          <a:p>
            <a:endParaRPr lang="cs-CZ" sz="1200" dirty="0"/>
          </a:p>
          <a:p>
            <a:r>
              <a:rPr lang="cs-CZ" sz="1200" dirty="0"/>
              <a:t>Z výše uvedených důvodů, při zachování maximální otevřenosti a transparentnosti činnosti samosprávy, jsme se rozhodli ustavit Radu městské části Praha 4 ve složení: </a:t>
            </a:r>
          </a:p>
          <a:p>
            <a:r>
              <a:rPr lang="cs-CZ" sz="1200" dirty="0"/>
              <a:t>Starostka: Irena Michalcová </a:t>
            </a:r>
          </a:p>
          <a:p>
            <a:r>
              <a:rPr lang="cs-CZ" sz="1200" dirty="0"/>
              <a:t>1 místostarosta: Zdeněk Kovářík </a:t>
            </a:r>
          </a:p>
          <a:p>
            <a:r>
              <a:rPr lang="cs-CZ" sz="1200" dirty="0"/>
              <a:t>Místostarosta: Michal Hroza </a:t>
            </a:r>
          </a:p>
          <a:p>
            <a:r>
              <a:rPr lang="cs-CZ" sz="1200" dirty="0"/>
              <a:t>Místostarosta: Josef Svoboda </a:t>
            </a:r>
          </a:p>
          <a:p>
            <a:r>
              <a:rPr lang="cs-CZ" sz="1200" dirty="0"/>
              <a:t>Radní: Tomáš Hrdinka, Jan </a:t>
            </a:r>
            <a:r>
              <a:rPr lang="cs-CZ" sz="1200" dirty="0" err="1"/>
              <a:t>Hušbauer</a:t>
            </a:r>
            <a:r>
              <a:rPr lang="cs-CZ" sz="1200" dirty="0"/>
              <a:t>, Patrik Opa, Jaroslav </a:t>
            </a:r>
            <a:r>
              <a:rPr lang="cs-CZ" sz="1200" dirty="0" err="1"/>
              <a:t>Míth</a:t>
            </a:r>
            <a:r>
              <a:rPr lang="cs-CZ" sz="1200" dirty="0"/>
              <a:t>, Filip Vácha </a:t>
            </a:r>
          </a:p>
        </p:txBody>
      </p:sp>
    </p:spTree>
    <p:extLst>
      <p:ext uri="{BB962C8B-B14F-4D97-AF65-F5344CB8AC3E}">
        <p14:creationId xmlns:p14="http://schemas.microsoft.com/office/powerpoint/2010/main" val="372264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2832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Hodkovičky nad Řekou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780928"/>
            <a:ext cx="788670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65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o umístění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„… jsou zajištěny veškeré služby, a to veřejné stravování, restaurace, kavárny, fitness, opravna obuvi, kadeřnictví, veterinární zařízení, </a:t>
            </a:r>
            <a:r>
              <a:rPr lang="cs-CZ" b="1" dirty="0" smtClean="0"/>
              <a:t>čerpací stanice, myčka aut, opravna vozidel</a:t>
            </a:r>
            <a:r>
              <a:rPr lang="cs-CZ" dirty="0" smtClean="0"/>
              <a:t>.“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„…Medicínské Centrum Praha….a Poliklinika Modřany jen 2,5 km, což představuje 4 min </a:t>
            </a:r>
          </a:p>
          <a:p>
            <a:pPr marL="0" indent="0">
              <a:buNone/>
            </a:pPr>
            <a:r>
              <a:rPr lang="cs-CZ" b="1" dirty="0" smtClean="0"/>
              <a:t>jízdy autem</a:t>
            </a:r>
            <a:r>
              <a:rPr lang="cs-CZ" dirty="0" smtClean="0"/>
              <a:t>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33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Ekorezidence</a:t>
            </a:r>
            <a:r>
              <a:rPr lang="cs-CZ" dirty="0" smtClean="0"/>
              <a:t> Hodkovičky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Závazná stanoviska</a:t>
            </a:r>
          </a:p>
          <a:p>
            <a:pPr marL="0" indent="0">
              <a:buNone/>
            </a:pPr>
            <a:r>
              <a:rPr lang="cs-CZ" dirty="0" smtClean="0"/>
              <a:t>„…ale v zájmovém území se nachází další monofunkční objekty, sloužící pro komerční využití.“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„…plánovaná výstavba společnosti Mikrotechna, která uvažuje o polyfunkčním objektu…“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33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IPR</a:t>
            </a:r>
            <a:endParaRPr lang="cs-CZ" dirty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428" y="1615562"/>
            <a:ext cx="6057143" cy="449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425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Vlastní náměty</a:t>
            </a:r>
          </a:p>
          <a:p>
            <a:r>
              <a:rPr lang="cs-CZ" dirty="0" smtClean="0"/>
              <a:t>Zájem o participaci</a:t>
            </a:r>
          </a:p>
          <a:p>
            <a:r>
              <a:rPr lang="cs-CZ" dirty="0" smtClean="0"/>
              <a:t>Vlastní iniciativa při organizování</a:t>
            </a:r>
          </a:p>
          <a:p>
            <a:r>
              <a:rPr lang="cs-CZ" dirty="0" smtClean="0"/>
              <a:t>Příprava podkladů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666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387</Words>
  <Application>Microsoft Office PowerPoint</Application>
  <PresentationFormat>Předvádění na obrazovce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Krátký pohled městské části</vt:lpstr>
      <vt:lpstr>Kdo se podílí? </vt:lpstr>
      <vt:lpstr>Politici</vt:lpstr>
      <vt:lpstr>Prezentace aplikace PowerPoint</vt:lpstr>
      <vt:lpstr>Úřad</vt:lpstr>
      <vt:lpstr>Rozhodnutí o umístění stavby</vt:lpstr>
      <vt:lpstr>Ekorezidence Hodkovičky</vt:lpstr>
      <vt:lpstr>IPR</vt:lpstr>
      <vt:lpstr>Spolky</vt:lpstr>
      <vt:lpstr>Co je potřeba?</vt:lpstr>
    </vt:vector>
  </TitlesOfParts>
  <Company>MU Praha 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rejchrtovap</dc:creator>
  <cp:lastModifiedBy>Administrator</cp:lastModifiedBy>
  <cp:revision>12</cp:revision>
  <dcterms:created xsi:type="dcterms:W3CDTF">2019-05-05T05:32:01Z</dcterms:created>
  <dcterms:modified xsi:type="dcterms:W3CDTF">2019-05-13T09:23:16Z</dcterms:modified>
</cp:coreProperties>
</file>