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0" r:id="rId5"/>
    <p:sldId id="272" r:id="rId6"/>
    <p:sldId id="273" r:id="rId7"/>
    <p:sldId id="274" r:id="rId8"/>
    <p:sldId id="275" r:id="rId9"/>
    <p:sldId id="276" r:id="rId10"/>
    <p:sldId id="271" r:id="rId11"/>
    <p:sldId id="258" r:id="rId12"/>
    <p:sldId id="259" r:id="rId13"/>
    <p:sldId id="260" r:id="rId14"/>
    <p:sldId id="261" r:id="rId15"/>
    <p:sldId id="266" r:id="rId16"/>
    <p:sldId id="279" r:id="rId17"/>
    <p:sldId id="262" r:id="rId18"/>
    <p:sldId id="267" r:id="rId19"/>
    <p:sldId id="265" r:id="rId20"/>
    <p:sldId id="263" r:id="rId21"/>
    <p:sldId id="280" r:id="rId22"/>
    <p:sldId id="268" r:id="rId23"/>
    <p:sldId id="269" r:id="rId24"/>
    <p:sldId id="28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1C641-3590-4C74-AEFD-9736792873C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B8655A3-1900-4C2B-8EE5-F8BCFBFBEF1C}">
      <dgm:prSet phldrT="[Text]"/>
      <dgm:spPr/>
      <dgm:t>
        <a:bodyPr/>
        <a:lstStyle/>
        <a:p>
          <a:r>
            <a:rPr lang="cs-CZ" dirty="0" smtClean="0"/>
            <a:t>MMR</a:t>
          </a:r>
          <a:endParaRPr lang="cs-CZ" dirty="0"/>
        </a:p>
      </dgm:t>
    </dgm:pt>
    <dgm:pt modelId="{F8D12C89-99C2-4CFC-A2F0-87E1A643E4A9}" type="parTrans" cxnId="{D6AA35EE-1F88-4594-BE83-67F319949C92}">
      <dgm:prSet/>
      <dgm:spPr/>
      <dgm:t>
        <a:bodyPr/>
        <a:lstStyle/>
        <a:p>
          <a:endParaRPr lang="cs-CZ"/>
        </a:p>
      </dgm:t>
    </dgm:pt>
    <dgm:pt modelId="{ED5ECE80-F16B-4563-BF83-CC4844AB1BD1}" type="sibTrans" cxnId="{D6AA35EE-1F88-4594-BE83-67F319949C92}">
      <dgm:prSet/>
      <dgm:spPr/>
      <dgm:t>
        <a:bodyPr/>
        <a:lstStyle/>
        <a:p>
          <a:endParaRPr lang="cs-CZ"/>
        </a:p>
      </dgm:t>
    </dgm:pt>
    <dgm:pt modelId="{EC118F7F-4C5F-4751-9906-9458C5EA79A0}">
      <dgm:prSet phldrT="[Text]"/>
      <dgm:spPr>
        <a:solidFill>
          <a:srgbClr val="FFC000"/>
        </a:solidFill>
      </dgm:spPr>
      <dgm:t>
        <a:bodyPr/>
        <a:lstStyle/>
        <a:p>
          <a:r>
            <a:rPr lang="cs-CZ" dirty="0" smtClean="0"/>
            <a:t>HK</a:t>
          </a:r>
          <a:endParaRPr lang="cs-CZ" dirty="0"/>
        </a:p>
      </dgm:t>
    </dgm:pt>
    <dgm:pt modelId="{BD294B38-7D6E-4BB3-9CDC-943FBEABCA1C}" type="parTrans" cxnId="{AB7F345D-0BD6-47E6-A28C-3B2C0944439D}">
      <dgm:prSet/>
      <dgm:spPr/>
      <dgm:t>
        <a:bodyPr/>
        <a:lstStyle/>
        <a:p>
          <a:endParaRPr lang="cs-CZ"/>
        </a:p>
      </dgm:t>
    </dgm:pt>
    <dgm:pt modelId="{6C601C7C-7304-4607-BE69-217C052937B5}" type="sibTrans" cxnId="{AB7F345D-0BD6-47E6-A28C-3B2C0944439D}">
      <dgm:prSet/>
      <dgm:spPr/>
      <dgm:t>
        <a:bodyPr/>
        <a:lstStyle/>
        <a:p>
          <a:endParaRPr lang="cs-CZ"/>
        </a:p>
      </dgm:t>
    </dgm:pt>
    <dgm:pt modelId="{481DD3E6-4553-44A3-AAA9-807FD4F534DC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AK Havel </a:t>
          </a:r>
          <a:r>
            <a:rPr lang="cs-CZ" dirty="0" smtClean="0">
              <a:latin typeface="Calibri" panose="020F0502020204030204" pitchFamily="34" charset="0"/>
            </a:rPr>
            <a:t>&amp;</a:t>
          </a:r>
          <a:r>
            <a:rPr lang="cs-CZ" dirty="0" smtClean="0"/>
            <a:t> partneři</a:t>
          </a:r>
          <a:endParaRPr lang="cs-CZ" dirty="0"/>
        </a:p>
      </dgm:t>
    </dgm:pt>
    <dgm:pt modelId="{FE6EAE9B-3F57-493C-9BA9-0734FF414520}" type="parTrans" cxnId="{90275798-21DC-4173-A249-DD2BB265CB6A}">
      <dgm:prSet/>
      <dgm:spPr/>
      <dgm:t>
        <a:bodyPr/>
        <a:lstStyle/>
        <a:p>
          <a:endParaRPr lang="cs-CZ"/>
        </a:p>
      </dgm:t>
    </dgm:pt>
    <dgm:pt modelId="{CDF79ED4-9E89-4C19-B3D6-C46F66FA25B9}" type="sibTrans" cxnId="{90275798-21DC-4173-A249-DD2BB265CB6A}">
      <dgm:prSet/>
      <dgm:spPr/>
      <dgm:t>
        <a:bodyPr/>
        <a:lstStyle/>
        <a:p>
          <a:endParaRPr lang="cs-CZ"/>
        </a:p>
      </dgm:t>
    </dgm:pt>
    <dgm:pt modelId="{25EFCBCF-653C-4A37-AAD8-6192CAA47E81}" type="pres">
      <dgm:prSet presAssocID="{9321C641-3590-4C74-AEFD-9736792873C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F44D44AC-446B-4697-908E-572B8B3389CF}" type="pres">
      <dgm:prSet presAssocID="{EB8655A3-1900-4C2B-8EE5-F8BCFBFBEF1C}" presName="composite" presStyleCnt="0"/>
      <dgm:spPr/>
    </dgm:pt>
    <dgm:pt modelId="{99F22EF3-0210-4B16-8B7B-D60FB2A94B50}" type="pres">
      <dgm:prSet presAssocID="{EB8655A3-1900-4C2B-8EE5-F8BCFBFBEF1C}" presName="bentUpArrow1" presStyleLbl="alignImgPlace1" presStyleIdx="0" presStyleCnt="2" custLinFactNeighborX="-66684"/>
      <dgm:spPr/>
    </dgm:pt>
    <dgm:pt modelId="{A4965533-20B3-4C26-8A3B-82D2B8A43817}" type="pres">
      <dgm:prSet presAssocID="{EB8655A3-1900-4C2B-8EE5-F8BCFBFBEF1C}" presName="ParentText" presStyleLbl="node1" presStyleIdx="0" presStyleCnt="3" custLinFactNeighborX="-7556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1F12AA-FDCB-40DA-8681-17D64D28C78E}" type="pres">
      <dgm:prSet presAssocID="{EB8655A3-1900-4C2B-8EE5-F8BCFBFBEF1C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F734B9F-000E-47DD-BCB7-F4D63AFA609A}" type="pres">
      <dgm:prSet presAssocID="{ED5ECE80-F16B-4563-BF83-CC4844AB1BD1}" presName="sibTrans" presStyleCnt="0"/>
      <dgm:spPr/>
    </dgm:pt>
    <dgm:pt modelId="{4A841E9C-BF15-4B8A-B1F9-AA7FE70BBC4D}" type="pres">
      <dgm:prSet presAssocID="{EC118F7F-4C5F-4751-9906-9458C5EA79A0}" presName="composite" presStyleCnt="0"/>
      <dgm:spPr/>
    </dgm:pt>
    <dgm:pt modelId="{5AFAE69E-D1E8-43AB-A1BB-88BA5154DFDC}" type="pres">
      <dgm:prSet presAssocID="{EC118F7F-4C5F-4751-9906-9458C5EA79A0}" presName="bentUpArrow1" presStyleLbl="alignImgPlace1" presStyleIdx="1" presStyleCnt="2" custLinFactNeighborX="-29790"/>
      <dgm:spPr/>
    </dgm:pt>
    <dgm:pt modelId="{A8E67C4E-4150-4650-9A1C-4545554F0456}" type="pres">
      <dgm:prSet presAssocID="{EC118F7F-4C5F-4751-9906-9458C5EA79A0}" presName="ParentText" presStyleLbl="node1" presStyleIdx="1" presStyleCnt="3" custLinFactNeighborX="-487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6165EE-E52A-4136-8900-678E522D3888}" type="pres">
      <dgm:prSet presAssocID="{EC118F7F-4C5F-4751-9906-9458C5EA79A0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5E263FEF-330C-4456-AD37-0975F8E03848}" type="pres">
      <dgm:prSet presAssocID="{6C601C7C-7304-4607-BE69-217C052937B5}" presName="sibTrans" presStyleCnt="0"/>
      <dgm:spPr/>
    </dgm:pt>
    <dgm:pt modelId="{D3EC0847-C9B7-4198-9984-1E3589E72622}" type="pres">
      <dgm:prSet presAssocID="{481DD3E6-4553-44A3-AAA9-807FD4F534DC}" presName="composite" presStyleCnt="0"/>
      <dgm:spPr/>
    </dgm:pt>
    <dgm:pt modelId="{F21D08D6-C5C2-4ACE-806A-7B18F3B2C927}" type="pres">
      <dgm:prSet presAssocID="{481DD3E6-4553-44A3-AAA9-807FD4F534DC}" presName="ParentText" presStyleLbl="node1" presStyleIdx="2" presStyleCnt="3" custLinFactNeighborX="-255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480D159-D7C8-4290-8B67-4690854FFA0E}" type="presOf" srcId="{EB8655A3-1900-4C2B-8EE5-F8BCFBFBEF1C}" destId="{A4965533-20B3-4C26-8A3B-82D2B8A43817}" srcOrd="0" destOrd="0" presId="urn:microsoft.com/office/officeart/2005/8/layout/StepDownProcess"/>
    <dgm:cxn modelId="{90275798-21DC-4173-A249-DD2BB265CB6A}" srcId="{9321C641-3590-4C74-AEFD-9736792873C0}" destId="{481DD3E6-4553-44A3-AAA9-807FD4F534DC}" srcOrd="2" destOrd="0" parTransId="{FE6EAE9B-3F57-493C-9BA9-0734FF414520}" sibTransId="{CDF79ED4-9E89-4C19-B3D6-C46F66FA25B9}"/>
    <dgm:cxn modelId="{D6AA35EE-1F88-4594-BE83-67F319949C92}" srcId="{9321C641-3590-4C74-AEFD-9736792873C0}" destId="{EB8655A3-1900-4C2B-8EE5-F8BCFBFBEF1C}" srcOrd="0" destOrd="0" parTransId="{F8D12C89-99C2-4CFC-A2F0-87E1A643E4A9}" sibTransId="{ED5ECE80-F16B-4563-BF83-CC4844AB1BD1}"/>
    <dgm:cxn modelId="{AB7F345D-0BD6-47E6-A28C-3B2C0944439D}" srcId="{9321C641-3590-4C74-AEFD-9736792873C0}" destId="{EC118F7F-4C5F-4751-9906-9458C5EA79A0}" srcOrd="1" destOrd="0" parTransId="{BD294B38-7D6E-4BB3-9CDC-943FBEABCA1C}" sibTransId="{6C601C7C-7304-4607-BE69-217C052937B5}"/>
    <dgm:cxn modelId="{00D212C4-1F4A-450E-BD35-B4C0060A9CFC}" type="presOf" srcId="{481DD3E6-4553-44A3-AAA9-807FD4F534DC}" destId="{F21D08D6-C5C2-4ACE-806A-7B18F3B2C927}" srcOrd="0" destOrd="0" presId="urn:microsoft.com/office/officeart/2005/8/layout/StepDownProcess"/>
    <dgm:cxn modelId="{385E2C13-6AFC-48D1-9798-C59FDA883387}" type="presOf" srcId="{9321C641-3590-4C74-AEFD-9736792873C0}" destId="{25EFCBCF-653C-4A37-AAD8-6192CAA47E81}" srcOrd="0" destOrd="0" presId="urn:microsoft.com/office/officeart/2005/8/layout/StepDownProcess"/>
    <dgm:cxn modelId="{2539C86D-F85D-4F22-816B-6B61EBBD77D7}" type="presOf" srcId="{EC118F7F-4C5F-4751-9906-9458C5EA79A0}" destId="{A8E67C4E-4150-4650-9A1C-4545554F0456}" srcOrd="0" destOrd="0" presId="urn:microsoft.com/office/officeart/2005/8/layout/StepDownProcess"/>
    <dgm:cxn modelId="{32DD1DD3-3917-4FCB-A210-F14EBA354A03}" type="presParOf" srcId="{25EFCBCF-653C-4A37-AAD8-6192CAA47E81}" destId="{F44D44AC-446B-4697-908E-572B8B3389CF}" srcOrd="0" destOrd="0" presId="urn:microsoft.com/office/officeart/2005/8/layout/StepDownProcess"/>
    <dgm:cxn modelId="{2BEFEBA0-F3A0-4771-B8AB-646BA2094F0B}" type="presParOf" srcId="{F44D44AC-446B-4697-908E-572B8B3389CF}" destId="{99F22EF3-0210-4B16-8B7B-D60FB2A94B50}" srcOrd="0" destOrd="0" presId="urn:microsoft.com/office/officeart/2005/8/layout/StepDownProcess"/>
    <dgm:cxn modelId="{74138815-ACEB-4109-A19F-64E3F9D46A2B}" type="presParOf" srcId="{F44D44AC-446B-4697-908E-572B8B3389CF}" destId="{A4965533-20B3-4C26-8A3B-82D2B8A43817}" srcOrd="1" destOrd="0" presId="urn:microsoft.com/office/officeart/2005/8/layout/StepDownProcess"/>
    <dgm:cxn modelId="{DBD41CD4-9867-4ED3-AFA6-BC5844631A24}" type="presParOf" srcId="{F44D44AC-446B-4697-908E-572B8B3389CF}" destId="{C11F12AA-FDCB-40DA-8681-17D64D28C78E}" srcOrd="2" destOrd="0" presId="urn:microsoft.com/office/officeart/2005/8/layout/StepDownProcess"/>
    <dgm:cxn modelId="{2A40335D-EB55-4E14-B305-945B012ED5A7}" type="presParOf" srcId="{25EFCBCF-653C-4A37-AAD8-6192CAA47E81}" destId="{6F734B9F-000E-47DD-BCB7-F4D63AFA609A}" srcOrd="1" destOrd="0" presId="urn:microsoft.com/office/officeart/2005/8/layout/StepDownProcess"/>
    <dgm:cxn modelId="{E5DFF020-9429-4A06-A5D0-A03A0049D81A}" type="presParOf" srcId="{25EFCBCF-653C-4A37-AAD8-6192CAA47E81}" destId="{4A841E9C-BF15-4B8A-B1F9-AA7FE70BBC4D}" srcOrd="2" destOrd="0" presId="urn:microsoft.com/office/officeart/2005/8/layout/StepDownProcess"/>
    <dgm:cxn modelId="{1EB1B29D-EB0A-4E44-9C1F-5B95BBACCC62}" type="presParOf" srcId="{4A841E9C-BF15-4B8A-B1F9-AA7FE70BBC4D}" destId="{5AFAE69E-D1E8-43AB-A1BB-88BA5154DFDC}" srcOrd="0" destOrd="0" presId="urn:microsoft.com/office/officeart/2005/8/layout/StepDownProcess"/>
    <dgm:cxn modelId="{52580BEF-55BF-4F8A-9B46-D46BC06CD751}" type="presParOf" srcId="{4A841E9C-BF15-4B8A-B1F9-AA7FE70BBC4D}" destId="{A8E67C4E-4150-4650-9A1C-4545554F0456}" srcOrd="1" destOrd="0" presId="urn:microsoft.com/office/officeart/2005/8/layout/StepDownProcess"/>
    <dgm:cxn modelId="{D969D200-BECF-4C1E-AFF9-209DA99F9D4B}" type="presParOf" srcId="{4A841E9C-BF15-4B8A-B1F9-AA7FE70BBC4D}" destId="{A06165EE-E52A-4136-8900-678E522D3888}" srcOrd="2" destOrd="0" presId="urn:microsoft.com/office/officeart/2005/8/layout/StepDownProcess"/>
    <dgm:cxn modelId="{67EA4653-2613-4700-B427-5FC446D86B5B}" type="presParOf" srcId="{25EFCBCF-653C-4A37-AAD8-6192CAA47E81}" destId="{5E263FEF-330C-4456-AD37-0975F8E03848}" srcOrd="3" destOrd="0" presId="urn:microsoft.com/office/officeart/2005/8/layout/StepDownProcess"/>
    <dgm:cxn modelId="{270DE234-CF18-4EA2-94D5-D52EB0D05160}" type="presParOf" srcId="{25EFCBCF-653C-4A37-AAD8-6192CAA47E81}" destId="{D3EC0847-C9B7-4198-9984-1E3589E72622}" srcOrd="4" destOrd="0" presId="urn:microsoft.com/office/officeart/2005/8/layout/StepDownProcess"/>
    <dgm:cxn modelId="{58C194D6-6618-4BFF-AE76-FB8888D2252B}" type="presParOf" srcId="{D3EC0847-C9B7-4198-9984-1E3589E72622}" destId="{F21D08D6-C5C2-4ACE-806A-7B18F3B2C92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C36621-5A55-4D1A-A45A-E7C6C6A5D9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B18B412-E6C3-49CC-A548-11D3ED26F841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MMR</a:t>
          </a:r>
          <a:endParaRPr lang="cs-CZ" dirty="0"/>
        </a:p>
      </dgm:t>
    </dgm:pt>
    <dgm:pt modelId="{37B68B9D-40AB-4C95-9D3F-41B770C29BFD}" type="parTrans" cxnId="{D0B2E82C-FB95-45F6-820C-06DFF4D10E92}">
      <dgm:prSet/>
      <dgm:spPr/>
      <dgm:t>
        <a:bodyPr/>
        <a:lstStyle/>
        <a:p>
          <a:endParaRPr lang="cs-CZ"/>
        </a:p>
      </dgm:t>
    </dgm:pt>
    <dgm:pt modelId="{A9C8B630-421F-472D-9F08-A7533AFEB131}" type="sibTrans" cxnId="{D0B2E82C-FB95-45F6-820C-06DFF4D10E92}">
      <dgm:prSet/>
      <dgm:spPr/>
      <dgm:t>
        <a:bodyPr/>
        <a:lstStyle/>
        <a:p>
          <a:endParaRPr lang="cs-CZ"/>
        </a:p>
      </dgm:t>
    </dgm:pt>
    <dgm:pt modelId="{80F1B6BF-82A9-40E0-8C5C-8FAA5DC5BC03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err="1" smtClean="0"/>
            <a:t>StÚ</a:t>
          </a:r>
          <a:endParaRPr lang="cs-CZ" dirty="0"/>
        </a:p>
      </dgm:t>
    </dgm:pt>
    <dgm:pt modelId="{27100404-2FA7-476D-A44B-70542F80B402}" type="parTrans" cxnId="{CE926322-6509-4DE1-B5A2-0084AC5BACF3}">
      <dgm:prSet/>
      <dgm:spPr/>
      <dgm:t>
        <a:bodyPr/>
        <a:lstStyle/>
        <a:p>
          <a:endParaRPr lang="cs-CZ"/>
        </a:p>
      </dgm:t>
    </dgm:pt>
    <dgm:pt modelId="{D1AFA7B2-AEB1-4222-A4B6-C1A25F948C79}" type="sibTrans" cxnId="{CE926322-6509-4DE1-B5A2-0084AC5BACF3}">
      <dgm:prSet/>
      <dgm:spPr/>
      <dgm:t>
        <a:bodyPr/>
        <a:lstStyle/>
        <a:p>
          <a:endParaRPr lang="cs-CZ"/>
        </a:p>
      </dgm:t>
    </dgm:pt>
    <dgm:pt modelId="{D55A36AD-B6B5-4437-A6D0-473C2E82D68A}" type="pres">
      <dgm:prSet presAssocID="{48C36621-5A55-4D1A-A45A-E7C6C6A5D9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69F3E12-B198-4E57-828C-4890D9DF7645}" type="pres">
      <dgm:prSet presAssocID="{1B18B412-E6C3-49CC-A548-11D3ED26F841}" presName="hierRoot1" presStyleCnt="0">
        <dgm:presLayoutVars>
          <dgm:hierBranch val="init"/>
        </dgm:presLayoutVars>
      </dgm:prSet>
      <dgm:spPr/>
    </dgm:pt>
    <dgm:pt modelId="{C69EA564-3C1C-4F31-8B43-FC77A8E7FCCE}" type="pres">
      <dgm:prSet presAssocID="{1B18B412-E6C3-49CC-A548-11D3ED26F841}" presName="rootComposite1" presStyleCnt="0"/>
      <dgm:spPr/>
    </dgm:pt>
    <dgm:pt modelId="{F82F36D4-B315-49C9-810D-F198597434F2}" type="pres">
      <dgm:prSet presAssocID="{1B18B412-E6C3-49CC-A548-11D3ED26F841}" presName="rootText1" presStyleLbl="node0" presStyleIdx="0" presStyleCnt="1" custScaleX="230190" custScaleY="52460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EA0226-BB30-41F8-B866-FF730A825954}" type="pres">
      <dgm:prSet presAssocID="{1B18B412-E6C3-49CC-A548-11D3ED26F841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80CBB69-239F-4A10-B949-F23EF11F25F6}" type="pres">
      <dgm:prSet presAssocID="{1B18B412-E6C3-49CC-A548-11D3ED26F841}" presName="hierChild2" presStyleCnt="0"/>
      <dgm:spPr/>
    </dgm:pt>
    <dgm:pt modelId="{572ED0C4-A0E6-4BFF-800C-46216646761B}" type="pres">
      <dgm:prSet presAssocID="{27100404-2FA7-476D-A44B-70542F80B402}" presName="Name37" presStyleLbl="parChTrans1D2" presStyleIdx="0" presStyleCnt="1" custSzX="2071631" custSzY="1175121"/>
      <dgm:spPr/>
      <dgm:t>
        <a:bodyPr/>
        <a:lstStyle/>
        <a:p>
          <a:endParaRPr lang="cs-CZ"/>
        </a:p>
      </dgm:t>
    </dgm:pt>
    <dgm:pt modelId="{0E91BE48-446B-4565-934E-EEA69DF5A11A}" type="pres">
      <dgm:prSet presAssocID="{80F1B6BF-82A9-40E0-8C5C-8FAA5DC5BC03}" presName="hierRoot2" presStyleCnt="0">
        <dgm:presLayoutVars>
          <dgm:hierBranch val="init"/>
        </dgm:presLayoutVars>
      </dgm:prSet>
      <dgm:spPr/>
    </dgm:pt>
    <dgm:pt modelId="{8A211E99-1F42-4A62-A07B-E99074ED2E99}" type="pres">
      <dgm:prSet presAssocID="{80F1B6BF-82A9-40E0-8C5C-8FAA5DC5BC03}" presName="rootComposite" presStyleCnt="0"/>
      <dgm:spPr/>
    </dgm:pt>
    <dgm:pt modelId="{8FF972A3-FEB8-4A8B-8397-26A03364B0AA}" type="pres">
      <dgm:prSet presAssocID="{80F1B6BF-82A9-40E0-8C5C-8FAA5DC5BC03}" presName="rootText" presStyleLbl="node2" presStyleIdx="0" presStyleCnt="1" custScaleX="230190" custScaleY="52460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BA4E7E-2346-499F-8B5C-293DA63245B3}" type="pres">
      <dgm:prSet presAssocID="{80F1B6BF-82A9-40E0-8C5C-8FAA5DC5BC03}" presName="rootConnector" presStyleLbl="node2" presStyleIdx="0" presStyleCnt="1"/>
      <dgm:spPr/>
      <dgm:t>
        <a:bodyPr/>
        <a:lstStyle/>
        <a:p>
          <a:endParaRPr lang="cs-CZ"/>
        </a:p>
      </dgm:t>
    </dgm:pt>
    <dgm:pt modelId="{72746713-7BD2-4F13-A033-7A48C46C0050}" type="pres">
      <dgm:prSet presAssocID="{80F1B6BF-82A9-40E0-8C5C-8FAA5DC5BC03}" presName="hierChild4" presStyleCnt="0"/>
      <dgm:spPr/>
    </dgm:pt>
    <dgm:pt modelId="{023DED19-3D77-49C4-B740-B6F9A6C9F9E4}" type="pres">
      <dgm:prSet presAssocID="{80F1B6BF-82A9-40E0-8C5C-8FAA5DC5BC03}" presName="hierChild5" presStyleCnt="0"/>
      <dgm:spPr/>
    </dgm:pt>
    <dgm:pt modelId="{F284DBA3-836B-4DE1-9D47-A7E5F412EB81}" type="pres">
      <dgm:prSet presAssocID="{1B18B412-E6C3-49CC-A548-11D3ED26F841}" presName="hierChild3" presStyleCnt="0"/>
      <dgm:spPr/>
    </dgm:pt>
  </dgm:ptLst>
  <dgm:cxnLst>
    <dgm:cxn modelId="{E20089A7-E898-429B-B0EC-21676C86C629}" type="presOf" srcId="{1B18B412-E6C3-49CC-A548-11D3ED26F841}" destId="{F82F36D4-B315-49C9-810D-F198597434F2}" srcOrd="0" destOrd="0" presId="urn:microsoft.com/office/officeart/2005/8/layout/orgChart1"/>
    <dgm:cxn modelId="{CE926322-6509-4DE1-B5A2-0084AC5BACF3}" srcId="{1B18B412-E6C3-49CC-A548-11D3ED26F841}" destId="{80F1B6BF-82A9-40E0-8C5C-8FAA5DC5BC03}" srcOrd="0" destOrd="0" parTransId="{27100404-2FA7-476D-A44B-70542F80B402}" sibTransId="{D1AFA7B2-AEB1-4222-A4B6-C1A25F948C79}"/>
    <dgm:cxn modelId="{612487BD-A53F-4D41-876C-3F49FCD80F60}" type="presOf" srcId="{80F1B6BF-82A9-40E0-8C5C-8FAA5DC5BC03}" destId="{2EBA4E7E-2346-499F-8B5C-293DA63245B3}" srcOrd="1" destOrd="0" presId="urn:microsoft.com/office/officeart/2005/8/layout/orgChart1"/>
    <dgm:cxn modelId="{8D01C728-9AF9-43A8-BDD4-4025434073D1}" type="presOf" srcId="{27100404-2FA7-476D-A44B-70542F80B402}" destId="{572ED0C4-A0E6-4BFF-800C-46216646761B}" srcOrd="0" destOrd="0" presId="urn:microsoft.com/office/officeart/2005/8/layout/orgChart1"/>
    <dgm:cxn modelId="{D0B2E82C-FB95-45F6-820C-06DFF4D10E92}" srcId="{48C36621-5A55-4D1A-A45A-E7C6C6A5D9EF}" destId="{1B18B412-E6C3-49CC-A548-11D3ED26F841}" srcOrd="0" destOrd="0" parTransId="{37B68B9D-40AB-4C95-9D3F-41B770C29BFD}" sibTransId="{A9C8B630-421F-472D-9F08-A7533AFEB131}"/>
    <dgm:cxn modelId="{A78C7F4A-8713-41FB-BAC5-27268DA3EEEE}" type="presOf" srcId="{1B18B412-E6C3-49CC-A548-11D3ED26F841}" destId="{64EA0226-BB30-41F8-B866-FF730A825954}" srcOrd="1" destOrd="0" presId="urn:microsoft.com/office/officeart/2005/8/layout/orgChart1"/>
    <dgm:cxn modelId="{3CFDA4A4-41FC-49B7-BC18-28CAE4CB1718}" type="presOf" srcId="{48C36621-5A55-4D1A-A45A-E7C6C6A5D9EF}" destId="{D55A36AD-B6B5-4437-A6D0-473C2E82D68A}" srcOrd="0" destOrd="0" presId="urn:microsoft.com/office/officeart/2005/8/layout/orgChart1"/>
    <dgm:cxn modelId="{9C9281DE-5F86-4477-8A1F-FD100BD06EEB}" type="presOf" srcId="{80F1B6BF-82A9-40E0-8C5C-8FAA5DC5BC03}" destId="{8FF972A3-FEB8-4A8B-8397-26A03364B0AA}" srcOrd="0" destOrd="0" presId="urn:microsoft.com/office/officeart/2005/8/layout/orgChart1"/>
    <dgm:cxn modelId="{B48C5518-3A0D-4BB2-BB67-9BCD16178B7F}" type="presParOf" srcId="{D55A36AD-B6B5-4437-A6D0-473C2E82D68A}" destId="{169F3E12-B198-4E57-828C-4890D9DF7645}" srcOrd="0" destOrd="0" presId="urn:microsoft.com/office/officeart/2005/8/layout/orgChart1"/>
    <dgm:cxn modelId="{9BD93C97-EF82-430C-8FD2-B86B3E51AE03}" type="presParOf" srcId="{169F3E12-B198-4E57-828C-4890D9DF7645}" destId="{C69EA564-3C1C-4F31-8B43-FC77A8E7FCCE}" srcOrd="0" destOrd="0" presId="urn:microsoft.com/office/officeart/2005/8/layout/orgChart1"/>
    <dgm:cxn modelId="{8A5CE79D-1262-473A-8317-CEDD9EA4A9C4}" type="presParOf" srcId="{C69EA564-3C1C-4F31-8B43-FC77A8E7FCCE}" destId="{F82F36D4-B315-49C9-810D-F198597434F2}" srcOrd="0" destOrd="0" presId="urn:microsoft.com/office/officeart/2005/8/layout/orgChart1"/>
    <dgm:cxn modelId="{67865F5E-E9B8-4735-8511-05E682064E75}" type="presParOf" srcId="{C69EA564-3C1C-4F31-8B43-FC77A8E7FCCE}" destId="{64EA0226-BB30-41F8-B866-FF730A825954}" srcOrd="1" destOrd="0" presId="urn:microsoft.com/office/officeart/2005/8/layout/orgChart1"/>
    <dgm:cxn modelId="{946AC99E-09E0-4C98-9FF7-C5BF31E3D4F2}" type="presParOf" srcId="{169F3E12-B198-4E57-828C-4890D9DF7645}" destId="{980CBB69-239F-4A10-B949-F23EF11F25F6}" srcOrd="1" destOrd="0" presId="urn:microsoft.com/office/officeart/2005/8/layout/orgChart1"/>
    <dgm:cxn modelId="{C56669AA-6FC2-4736-99A7-6F05F7B4A87D}" type="presParOf" srcId="{980CBB69-239F-4A10-B949-F23EF11F25F6}" destId="{572ED0C4-A0E6-4BFF-800C-46216646761B}" srcOrd="0" destOrd="0" presId="urn:microsoft.com/office/officeart/2005/8/layout/orgChart1"/>
    <dgm:cxn modelId="{B30285B2-D82B-4B3B-856F-99ADBB03D595}" type="presParOf" srcId="{980CBB69-239F-4A10-B949-F23EF11F25F6}" destId="{0E91BE48-446B-4565-934E-EEA69DF5A11A}" srcOrd="1" destOrd="0" presId="urn:microsoft.com/office/officeart/2005/8/layout/orgChart1"/>
    <dgm:cxn modelId="{AF594F26-6DB5-4236-8926-2A086F2AAABF}" type="presParOf" srcId="{0E91BE48-446B-4565-934E-EEA69DF5A11A}" destId="{8A211E99-1F42-4A62-A07B-E99074ED2E99}" srcOrd="0" destOrd="0" presId="urn:microsoft.com/office/officeart/2005/8/layout/orgChart1"/>
    <dgm:cxn modelId="{5DE2130F-2268-4691-ABAE-0F1EE609D0F0}" type="presParOf" srcId="{8A211E99-1F42-4A62-A07B-E99074ED2E99}" destId="{8FF972A3-FEB8-4A8B-8397-26A03364B0AA}" srcOrd="0" destOrd="0" presId="urn:microsoft.com/office/officeart/2005/8/layout/orgChart1"/>
    <dgm:cxn modelId="{5BED430C-A123-492B-89AB-84F0248641B6}" type="presParOf" srcId="{8A211E99-1F42-4A62-A07B-E99074ED2E99}" destId="{2EBA4E7E-2346-499F-8B5C-293DA63245B3}" srcOrd="1" destOrd="0" presId="urn:microsoft.com/office/officeart/2005/8/layout/orgChart1"/>
    <dgm:cxn modelId="{6D5DCC9F-15B0-4176-870E-6BBE2959D648}" type="presParOf" srcId="{0E91BE48-446B-4565-934E-EEA69DF5A11A}" destId="{72746713-7BD2-4F13-A033-7A48C46C0050}" srcOrd="1" destOrd="0" presId="urn:microsoft.com/office/officeart/2005/8/layout/orgChart1"/>
    <dgm:cxn modelId="{2DF53CB2-720D-4342-9C80-8EFD859136E4}" type="presParOf" srcId="{0E91BE48-446B-4565-934E-EEA69DF5A11A}" destId="{023DED19-3D77-49C4-B740-B6F9A6C9F9E4}" srcOrd="2" destOrd="0" presId="urn:microsoft.com/office/officeart/2005/8/layout/orgChart1"/>
    <dgm:cxn modelId="{66D3C263-8CD4-4096-AD68-6A77BDF9CD38}" type="presParOf" srcId="{169F3E12-B198-4E57-828C-4890D9DF7645}" destId="{F284DBA3-836B-4DE1-9D47-A7E5F412EB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C36621-5A55-4D1A-A45A-E7C6C6A5D9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B18B412-E6C3-49CC-A548-11D3ED26F841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MŽP</a:t>
          </a:r>
          <a:endParaRPr lang="cs-CZ" dirty="0"/>
        </a:p>
      </dgm:t>
    </dgm:pt>
    <dgm:pt modelId="{37B68B9D-40AB-4C95-9D3F-41B770C29BFD}" type="parTrans" cxnId="{D0B2E82C-FB95-45F6-820C-06DFF4D10E92}">
      <dgm:prSet/>
      <dgm:spPr/>
      <dgm:t>
        <a:bodyPr/>
        <a:lstStyle/>
        <a:p>
          <a:endParaRPr lang="cs-CZ"/>
        </a:p>
      </dgm:t>
    </dgm:pt>
    <dgm:pt modelId="{A9C8B630-421F-472D-9F08-A7533AFEB131}" type="sibTrans" cxnId="{D0B2E82C-FB95-45F6-820C-06DFF4D10E92}">
      <dgm:prSet/>
      <dgm:spPr/>
      <dgm:t>
        <a:bodyPr/>
        <a:lstStyle/>
        <a:p>
          <a:endParaRPr lang="cs-CZ"/>
        </a:p>
      </dgm:t>
    </dgm:pt>
    <dgm:pt modelId="{774AE3ED-22A3-4C07-BB14-0AE2941594C5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OOP</a:t>
          </a:r>
          <a:endParaRPr lang="cs-CZ" dirty="0"/>
        </a:p>
      </dgm:t>
    </dgm:pt>
    <dgm:pt modelId="{BD6F66D9-ABCC-481A-8BB4-5A78FF1568F7}" type="parTrans" cxnId="{B1A53080-2F1D-4DA8-8555-6C25F173F322}">
      <dgm:prSet/>
      <dgm:spPr/>
      <dgm:t>
        <a:bodyPr/>
        <a:lstStyle/>
        <a:p>
          <a:endParaRPr lang="cs-CZ"/>
        </a:p>
      </dgm:t>
    </dgm:pt>
    <dgm:pt modelId="{DCADEDAD-EAC9-4867-858D-B5CFC75228CE}" type="sibTrans" cxnId="{B1A53080-2F1D-4DA8-8555-6C25F173F322}">
      <dgm:prSet/>
      <dgm:spPr/>
      <dgm:t>
        <a:bodyPr/>
        <a:lstStyle/>
        <a:p>
          <a:endParaRPr lang="cs-CZ"/>
        </a:p>
      </dgm:t>
    </dgm:pt>
    <dgm:pt modelId="{D55A36AD-B6B5-4437-A6D0-473C2E82D68A}" type="pres">
      <dgm:prSet presAssocID="{48C36621-5A55-4D1A-A45A-E7C6C6A5D9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69F3E12-B198-4E57-828C-4890D9DF7645}" type="pres">
      <dgm:prSet presAssocID="{1B18B412-E6C3-49CC-A548-11D3ED26F841}" presName="hierRoot1" presStyleCnt="0">
        <dgm:presLayoutVars>
          <dgm:hierBranch val="init"/>
        </dgm:presLayoutVars>
      </dgm:prSet>
      <dgm:spPr/>
    </dgm:pt>
    <dgm:pt modelId="{C69EA564-3C1C-4F31-8B43-FC77A8E7FCCE}" type="pres">
      <dgm:prSet presAssocID="{1B18B412-E6C3-49CC-A548-11D3ED26F841}" presName="rootComposite1" presStyleCnt="0"/>
      <dgm:spPr/>
    </dgm:pt>
    <dgm:pt modelId="{F82F36D4-B315-49C9-810D-F198597434F2}" type="pres">
      <dgm:prSet presAssocID="{1B18B412-E6C3-49CC-A548-11D3ED26F841}" presName="rootText1" presStyleLbl="node0" presStyleIdx="0" presStyleCnt="1" custScaleX="230190" custScaleY="524606" custLinFactNeighborY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EA0226-BB30-41F8-B866-FF730A825954}" type="pres">
      <dgm:prSet presAssocID="{1B18B412-E6C3-49CC-A548-11D3ED26F841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80CBB69-239F-4A10-B949-F23EF11F25F6}" type="pres">
      <dgm:prSet presAssocID="{1B18B412-E6C3-49CC-A548-11D3ED26F841}" presName="hierChild2" presStyleCnt="0"/>
      <dgm:spPr/>
    </dgm:pt>
    <dgm:pt modelId="{2421EB14-2B9A-4223-BBE9-9119619726B4}" type="pres">
      <dgm:prSet presAssocID="{BD6F66D9-ABCC-481A-8BB4-5A78FF1568F7}" presName="Name37" presStyleLbl="parChTrans1D2" presStyleIdx="0" presStyleCnt="1" custSzX="2071631" custSzY="1175121"/>
      <dgm:spPr/>
      <dgm:t>
        <a:bodyPr/>
        <a:lstStyle/>
        <a:p>
          <a:endParaRPr lang="cs-CZ"/>
        </a:p>
      </dgm:t>
    </dgm:pt>
    <dgm:pt modelId="{2F06CB61-28F4-4429-B538-46E7127D66FA}" type="pres">
      <dgm:prSet presAssocID="{774AE3ED-22A3-4C07-BB14-0AE2941594C5}" presName="hierRoot2" presStyleCnt="0">
        <dgm:presLayoutVars>
          <dgm:hierBranch val="init"/>
        </dgm:presLayoutVars>
      </dgm:prSet>
      <dgm:spPr/>
    </dgm:pt>
    <dgm:pt modelId="{7B978DF1-D7FA-439C-B986-0099F175A3F8}" type="pres">
      <dgm:prSet presAssocID="{774AE3ED-22A3-4C07-BB14-0AE2941594C5}" presName="rootComposite" presStyleCnt="0"/>
      <dgm:spPr/>
    </dgm:pt>
    <dgm:pt modelId="{EE549B89-8DF1-4496-875E-82D9E328C91C}" type="pres">
      <dgm:prSet presAssocID="{774AE3ED-22A3-4C07-BB14-0AE2941594C5}" presName="rootText" presStyleLbl="node2" presStyleIdx="0" presStyleCnt="1" custScaleX="230190" custScaleY="52460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907ABC-F250-4836-A02F-B45829230BF2}" type="pres">
      <dgm:prSet presAssocID="{774AE3ED-22A3-4C07-BB14-0AE2941594C5}" presName="rootConnector" presStyleLbl="node2" presStyleIdx="0" presStyleCnt="1"/>
      <dgm:spPr/>
      <dgm:t>
        <a:bodyPr/>
        <a:lstStyle/>
        <a:p>
          <a:endParaRPr lang="cs-CZ"/>
        </a:p>
      </dgm:t>
    </dgm:pt>
    <dgm:pt modelId="{0383B99D-EA5B-4C3A-AC6D-C81122001315}" type="pres">
      <dgm:prSet presAssocID="{774AE3ED-22A3-4C07-BB14-0AE2941594C5}" presName="hierChild4" presStyleCnt="0"/>
      <dgm:spPr/>
    </dgm:pt>
    <dgm:pt modelId="{B440FDA4-D692-4A94-8829-92916D84852C}" type="pres">
      <dgm:prSet presAssocID="{774AE3ED-22A3-4C07-BB14-0AE2941594C5}" presName="hierChild5" presStyleCnt="0"/>
      <dgm:spPr/>
    </dgm:pt>
    <dgm:pt modelId="{F284DBA3-836B-4DE1-9D47-A7E5F412EB81}" type="pres">
      <dgm:prSet presAssocID="{1B18B412-E6C3-49CC-A548-11D3ED26F841}" presName="hierChild3" presStyleCnt="0"/>
      <dgm:spPr/>
    </dgm:pt>
  </dgm:ptLst>
  <dgm:cxnLst>
    <dgm:cxn modelId="{7F6AA4BB-6928-402C-9EC0-CCCB39187D5F}" type="presOf" srcId="{BD6F66D9-ABCC-481A-8BB4-5A78FF1568F7}" destId="{2421EB14-2B9A-4223-BBE9-9119619726B4}" srcOrd="0" destOrd="0" presId="urn:microsoft.com/office/officeart/2005/8/layout/orgChart1"/>
    <dgm:cxn modelId="{854CC798-24DF-4827-888F-01409D064439}" type="presOf" srcId="{774AE3ED-22A3-4C07-BB14-0AE2941594C5}" destId="{A6907ABC-F250-4836-A02F-B45829230BF2}" srcOrd="1" destOrd="0" presId="urn:microsoft.com/office/officeart/2005/8/layout/orgChart1"/>
    <dgm:cxn modelId="{D0B2E82C-FB95-45F6-820C-06DFF4D10E92}" srcId="{48C36621-5A55-4D1A-A45A-E7C6C6A5D9EF}" destId="{1B18B412-E6C3-49CC-A548-11D3ED26F841}" srcOrd="0" destOrd="0" parTransId="{37B68B9D-40AB-4C95-9D3F-41B770C29BFD}" sibTransId="{A9C8B630-421F-472D-9F08-A7533AFEB131}"/>
    <dgm:cxn modelId="{B1A53080-2F1D-4DA8-8555-6C25F173F322}" srcId="{1B18B412-E6C3-49CC-A548-11D3ED26F841}" destId="{774AE3ED-22A3-4C07-BB14-0AE2941594C5}" srcOrd="0" destOrd="0" parTransId="{BD6F66D9-ABCC-481A-8BB4-5A78FF1568F7}" sibTransId="{DCADEDAD-EAC9-4867-858D-B5CFC75228CE}"/>
    <dgm:cxn modelId="{115FD876-5B54-4E03-8C15-7F661AFC5E69}" type="presOf" srcId="{774AE3ED-22A3-4C07-BB14-0AE2941594C5}" destId="{EE549B89-8DF1-4496-875E-82D9E328C91C}" srcOrd="0" destOrd="0" presId="urn:microsoft.com/office/officeart/2005/8/layout/orgChart1"/>
    <dgm:cxn modelId="{8BBFE651-0536-4798-984C-5B02045473E1}" type="presOf" srcId="{1B18B412-E6C3-49CC-A548-11D3ED26F841}" destId="{64EA0226-BB30-41F8-B866-FF730A825954}" srcOrd="1" destOrd="0" presId="urn:microsoft.com/office/officeart/2005/8/layout/orgChart1"/>
    <dgm:cxn modelId="{C61C6719-C313-4A7B-A487-9A1872F7FD17}" type="presOf" srcId="{48C36621-5A55-4D1A-A45A-E7C6C6A5D9EF}" destId="{D55A36AD-B6B5-4437-A6D0-473C2E82D68A}" srcOrd="0" destOrd="0" presId="urn:microsoft.com/office/officeart/2005/8/layout/orgChart1"/>
    <dgm:cxn modelId="{9D925C0F-17A1-4F4F-B8BB-E0B34F1B26AA}" type="presOf" srcId="{1B18B412-E6C3-49CC-A548-11D3ED26F841}" destId="{F82F36D4-B315-49C9-810D-F198597434F2}" srcOrd="0" destOrd="0" presId="urn:microsoft.com/office/officeart/2005/8/layout/orgChart1"/>
    <dgm:cxn modelId="{61497004-71E9-49A2-B55B-18ECEF7D02F9}" type="presParOf" srcId="{D55A36AD-B6B5-4437-A6D0-473C2E82D68A}" destId="{169F3E12-B198-4E57-828C-4890D9DF7645}" srcOrd="0" destOrd="0" presId="urn:microsoft.com/office/officeart/2005/8/layout/orgChart1"/>
    <dgm:cxn modelId="{DE52EE89-3D4C-41AC-8DA6-A261C3556EC0}" type="presParOf" srcId="{169F3E12-B198-4E57-828C-4890D9DF7645}" destId="{C69EA564-3C1C-4F31-8B43-FC77A8E7FCCE}" srcOrd="0" destOrd="0" presId="urn:microsoft.com/office/officeart/2005/8/layout/orgChart1"/>
    <dgm:cxn modelId="{E8C2D2BE-2F03-4BDE-A365-D9306F6ED673}" type="presParOf" srcId="{C69EA564-3C1C-4F31-8B43-FC77A8E7FCCE}" destId="{F82F36D4-B315-49C9-810D-F198597434F2}" srcOrd="0" destOrd="0" presId="urn:microsoft.com/office/officeart/2005/8/layout/orgChart1"/>
    <dgm:cxn modelId="{376378C0-9BB4-4D01-968C-C26AD355C200}" type="presParOf" srcId="{C69EA564-3C1C-4F31-8B43-FC77A8E7FCCE}" destId="{64EA0226-BB30-41F8-B866-FF730A825954}" srcOrd="1" destOrd="0" presId="urn:microsoft.com/office/officeart/2005/8/layout/orgChart1"/>
    <dgm:cxn modelId="{CBA16933-5506-4A94-82EF-6317B28A6679}" type="presParOf" srcId="{169F3E12-B198-4E57-828C-4890D9DF7645}" destId="{980CBB69-239F-4A10-B949-F23EF11F25F6}" srcOrd="1" destOrd="0" presId="urn:microsoft.com/office/officeart/2005/8/layout/orgChart1"/>
    <dgm:cxn modelId="{089E0F79-7A44-44B1-9554-61BB97E6109A}" type="presParOf" srcId="{980CBB69-239F-4A10-B949-F23EF11F25F6}" destId="{2421EB14-2B9A-4223-BBE9-9119619726B4}" srcOrd="0" destOrd="0" presId="urn:microsoft.com/office/officeart/2005/8/layout/orgChart1"/>
    <dgm:cxn modelId="{AB93D481-1423-4820-B81B-69E650BD0C2D}" type="presParOf" srcId="{980CBB69-239F-4A10-B949-F23EF11F25F6}" destId="{2F06CB61-28F4-4429-B538-46E7127D66FA}" srcOrd="1" destOrd="0" presId="urn:microsoft.com/office/officeart/2005/8/layout/orgChart1"/>
    <dgm:cxn modelId="{42980032-D1E2-4A00-B773-CD731FDB4276}" type="presParOf" srcId="{2F06CB61-28F4-4429-B538-46E7127D66FA}" destId="{7B978DF1-D7FA-439C-B986-0099F175A3F8}" srcOrd="0" destOrd="0" presId="urn:microsoft.com/office/officeart/2005/8/layout/orgChart1"/>
    <dgm:cxn modelId="{311C92E1-4BA0-4DAF-A31F-C588F3EFD600}" type="presParOf" srcId="{7B978DF1-D7FA-439C-B986-0099F175A3F8}" destId="{EE549B89-8DF1-4496-875E-82D9E328C91C}" srcOrd="0" destOrd="0" presId="urn:microsoft.com/office/officeart/2005/8/layout/orgChart1"/>
    <dgm:cxn modelId="{7B0A47D2-2651-498E-AA0D-EBECA553C1B8}" type="presParOf" srcId="{7B978DF1-D7FA-439C-B986-0099F175A3F8}" destId="{A6907ABC-F250-4836-A02F-B45829230BF2}" srcOrd="1" destOrd="0" presId="urn:microsoft.com/office/officeart/2005/8/layout/orgChart1"/>
    <dgm:cxn modelId="{DAE6DD39-0E34-4F26-A1EF-2F3DE6B60AA7}" type="presParOf" srcId="{2F06CB61-28F4-4429-B538-46E7127D66FA}" destId="{0383B99D-EA5B-4C3A-AC6D-C81122001315}" srcOrd="1" destOrd="0" presId="urn:microsoft.com/office/officeart/2005/8/layout/orgChart1"/>
    <dgm:cxn modelId="{33CE94D8-7779-4260-B8A4-3728A825B1A0}" type="presParOf" srcId="{2F06CB61-28F4-4429-B538-46E7127D66FA}" destId="{B440FDA4-D692-4A94-8829-92916D84852C}" srcOrd="2" destOrd="0" presId="urn:microsoft.com/office/officeart/2005/8/layout/orgChart1"/>
    <dgm:cxn modelId="{0FB22B53-9E23-48AB-BBFC-E4E84E09C2F6}" type="presParOf" srcId="{169F3E12-B198-4E57-828C-4890D9DF7645}" destId="{F284DBA3-836B-4DE1-9D47-A7E5F412EB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C36621-5A55-4D1A-A45A-E7C6C6A5D9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B18B412-E6C3-49CC-A548-11D3ED26F841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 smtClean="0"/>
            <a:t>MK</a:t>
          </a:r>
          <a:endParaRPr lang="cs-CZ" dirty="0"/>
        </a:p>
      </dgm:t>
    </dgm:pt>
    <dgm:pt modelId="{37B68B9D-40AB-4C95-9D3F-41B770C29BFD}" type="parTrans" cxnId="{D0B2E82C-FB95-45F6-820C-06DFF4D10E92}">
      <dgm:prSet/>
      <dgm:spPr/>
      <dgm:t>
        <a:bodyPr/>
        <a:lstStyle/>
        <a:p>
          <a:endParaRPr lang="cs-CZ"/>
        </a:p>
      </dgm:t>
    </dgm:pt>
    <dgm:pt modelId="{A9C8B630-421F-472D-9F08-A7533AFEB131}" type="sibTrans" cxnId="{D0B2E82C-FB95-45F6-820C-06DFF4D10E92}">
      <dgm:prSet/>
      <dgm:spPr/>
      <dgm:t>
        <a:bodyPr/>
        <a:lstStyle/>
        <a:p>
          <a:endParaRPr lang="cs-CZ"/>
        </a:p>
      </dgm:t>
    </dgm:pt>
    <dgm:pt modelId="{774AE3ED-22A3-4C07-BB14-0AE2941594C5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 smtClean="0"/>
            <a:t>OPP</a:t>
          </a:r>
          <a:endParaRPr lang="cs-CZ" dirty="0"/>
        </a:p>
      </dgm:t>
    </dgm:pt>
    <dgm:pt modelId="{BD6F66D9-ABCC-481A-8BB4-5A78FF1568F7}" type="parTrans" cxnId="{B1A53080-2F1D-4DA8-8555-6C25F173F322}">
      <dgm:prSet/>
      <dgm:spPr/>
      <dgm:t>
        <a:bodyPr/>
        <a:lstStyle/>
        <a:p>
          <a:endParaRPr lang="cs-CZ"/>
        </a:p>
      </dgm:t>
    </dgm:pt>
    <dgm:pt modelId="{DCADEDAD-EAC9-4867-858D-B5CFC75228CE}" type="sibTrans" cxnId="{B1A53080-2F1D-4DA8-8555-6C25F173F322}">
      <dgm:prSet/>
      <dgm:spPr/>
      <dgm:t>
        <a:bodyPr/>
        <a:lstStyle/>
        <a:p>
          <a:endParaRPr lang="cs-CZ"/>
        </a:p>
      </dgm:t>
    </dgm:pt>
    <dgm:pt modelId="{D55A36AD-B6B5-4437-A6D0-473C2E82D68A}" type="pres">
      <dgm:prSet presAssocID="{48C36621-5A55-4D1A-A45A-E7C6C6A5D9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69F3E12-B198-4E57-828C-4890D9DF7645}" type="pres">
      <dgm:prSet presAssocID="{1B18B412-E6C3-49CC-A548-11D3ED26F841}" presName="hierRoot1" presStyleCnt="0">
        <dgm:presLayoutVars>
          <dgm:hierBranch val="init"/>
        </dgm:presLayoutVars>
      </dgm:prSet>
      <dgm:spPr/>
    </dgm:pt>
    <dgm:pt modelId="{C69EA564-3C1C-4F31-8B43-FC77A8E7FCCE}" type="pres">
      <dgm:prSet presAssocID="{1B18B412-E6C3-49CC-A548-11D3ED26F841}" presName="rootComposite1" presStyleCnt="0"/>
      <dgm:spPr/>
    </dgm:pt>
    <dgm:pt modelId="{F82F36D4-B315-49C9-810D-F198597434F2}" type="pres">
      <dgm:prSet presAssocID="{1B18B412-E6C3-49CC-A548-11D3ED26F841}" presName="rootText1" presStyleLbl="node0" presStyleIdx="0" presStyleCnt="1" custScaleX="230190" custScaleY="524606" custLinFactNeighborY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EA0226-BB30-41F8-B866-FF730A825954}" type="pres">
      <dgm:prSet presAssocID="{1B18B412-E6C3-49CC-A548-11D3ED26F841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80CBB69-239F-4A10-B949-F23EF11F25F6}" type="pres">
      <dgm:prSet presAssocID="{1B18B412-E6C3-49CC-A548-11D3ED26F841}" presName="hierChild2" presStyleCnt="0"/>
      <dgm:spPr/>
    </dgm:pt>
    <dgm:pt modelId="{2421EB14-2B9A-4223-BBE9-9119619726B4}" type="pres">
      <dgm:prSet presAssocID="{BD6F66D9-ABCC-481A-8BB4-5A78FF1568F7}" presName="Name37" presStyleLbl="parChTrans1D2" presStyleIdx="0" presStyleCnt="1" custSzX="2071631" custSzY="1175121"/>
      <dgm:spPr/>
      <dgm:t>
        <a:bodyPr/>
        <a:lstStyle/>
        <a:p>
          <a:endParaRPr lang="cs-CZ"/>
        </a:p>
      </dgm:t>
    </dgm:pt>
    <dgm:pt modelId="{2F06CB61-28F4-4429-B538-46E7127D66FA}" type="pres">
      <dgm:prSet presAssocID="{774AE3ED-22A3-4C07-BB14-0AE2941594C5}" presName="hierRoot2" presStyleCnt="0">
        <dgm:presLayoutVars>
          <dgm:hierBranch val="init"/>
        </dgm:presLayoutVars>
      </dgm:prSet>
      <dgm:spPr/>
    </dgm:pt>
    <dgm:pt modelId="{7B978DF1-D7FA-439C-B986-0099F175A3F8}" type="pres">
      <dgm:prSet presAssocID="{774AE3ED-22A3-4C07-BB14-0AE2941594C5}" presName="rootComposite" presStyleCnt="0"/>
      <dgm:spPr/>
    </dgm:pt>
    <dgm:pt modelId="{EE549B89-8DF1-4496-875E-82D9E328C91C}" type="pres">
      <dgm:prSet presAssocID="{774AE3ED-22A3-4C07-BB14-0AE2941594C5}" presName="rootText" presStyleLbl="node2" presStyleIdx="0" presStyleCnt="1" custScaleX="230190" custScaleY="52460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907ABC-F250-4836-A02F-B45829230BF2}" type="pres">
      <dgm:prSet presAssocID="{774AE3ED-22A3-4C07-BB14-0AE2941594C5}" presName="rootConnector" presStyleLbl="node2" presStyleIdx="0" presStyleCnt="1"/>
      <dgm:spPr/>
      <dgm:t>
        <a:bodyPr/>
        <a:lstStyle/>
        <a:p>
          <a:endParaRPr lang="cs-CZ"/>
        </a:p>
      </dgm:t>
    </dgm:pt>
    <dgm:pt modelId="{0383B99D-EA5B-4C3A-AC6D-C81122001315}" type="pres">
      <dgm:prSet presAssocID="{774AE3ED-22A3-4C07-BB14-0AE2941594C5}" presName="hierChild4" presStyleCnt="0"/>
      <dgm:spPr/>
    </dgm:pt>
    <dgm:pt modelId="{B440FDA4-D692-4A94-8829-92916D84852C}" type="pres">
      <dgm:prSet presAssocID="{774AE3ED-22A3-4C07-BB14-0AE2941594C5}" presName="hierChild5" presStyleCnt="0"/>
      <dgm:spPr/>
    </dgm:pt>
    <dgm:pt modelId="{F284DBA3-836B-4DE1-9D47-A7E5F412EB81}" type="pres">
      <dgm:prSet presAssocID="{1B18B412-E6C3-49CC-A548-11D3ED26F841}" presName="hierChild3" presStyleCnt="0"/>
      <dgm:spPr/>
    </dgm:pt>
  </dgm:ptLst>
  <dgm:cxnLst>
    <dgm:cxn modelId="{8C327172-B0A9-42F9-9A20-8D5BCFB49B48}" type="presOf" srcId="{774AE3ED-22A3-4C07-BB14-0AE2941594C5}" destId="{EE549B89-8DF1-4496-875E-82D9E328C91C}" srcOrd="0" destOrd="0" presId="urn:microsoft.com/office/officeart/2005/8/layout/orgChart1"/>
    <dgm:cxn modelId="{2CC4DADC-BB41-439C-93F4-400B92D2F2AF}" type="presOf" srcId="{1B18B412-E6C3-49CC-A548-11D3ED26F841}" destId="{64EA0226-BB30-41F8-B866-FF730A825954}" srcOrd="1" destOrd="0" presId="urn:microsoft.com/office/officeart/2005/8/layout/orgChart1"/>
    <dgm:cxn modelId="{E42EF4C3-A840-4377-A111-45097296D491}" type="presOf" srcId="{BD6F66D9-ABCC-481A-8BB4-5A78FF1568F7}" destId="{2421EB14-2B9A-4223-BBE9-9119619726B4}" srcOrd="0" destOrd="0" presId="urn:microsoft.com/office/officeart/2005/8/layout/orgChart1"/>
    <dgm:cxn modelId="{D0B2E82C-FB95-45F6-820C-06DFF4D10E92}" srcId="{48C36621-5A55-4D1A-A45A-E7C6C6A5D9EF}" destId="{1B18B412-E6C3-49CC-A548-11D3ED26F841}" srcOrd="0" destOrd="0" parTransId="{37B68B9D-40AB-4C95-9D3F-41B770C29BFD}" sibTransId="{A9C8B630-421F-472D-9F08-A7533AFEB131}"/>
    <dgm:cxn modelId="{E5EAB5E8-87C8-472F-B082-4425D803A4DA}" type="presOf" srcId="{774AE3ED-22A3-4C07-BB14-0AE2941594C5}" destId="{A6907ABC-F250-4836-A02F-B45829230BF2}" srcOrd="1" destOrd="0" presId="urn:microsoft.com/office/officeart/2005/8/layout/orgChart1"/>
    <dgm:cxn modelId="{B1A53080-2F1D-4DA8-8555-6C25F173F322}" srcId="{1B18B412-E6C3-49CC-A548-11D3ED26F841}" destId="{774AE3ED-22A3-4C07-BB14-0AE2941594C5}" srcOrd="0" destOrd="0" parTransId="{BD6F66D9-ABCC-481A-8BB4-5A78FF1568F7}" sibTransId="{DCADEDAD-EAC9-4867-858D-B5CFC75228CE}"/>
    <dgm:cxn modelId="{7F8729BC-0212-4513-822A-9491829F1EF6}" type="presOf" srcId="{48C36621-5A55-4D1A-A45A-E7C6C6A5D9EF}" destId="{D55A36AD-B6B5-4437-A6D0-473C2E82D68A}" srcOrd="0" destOrd="0" presId="urn:microsoft.com/office/officeart/2005/8/layout/orgChart1"/>
    <dgm:cxn modelId="{251589B2-CDE6-477B-9B83-80CE5DD3FD2A}" type="presOf" srcId="{1B18B412-E6C3-49CC-A548-11D3ED26F841}" destId="{F82F36D4-B315-49C9-810D-F198597434F2}" srcOrd="0" destOrd="0" presId="urn:microsoft.com/office/officeart/2005/8/layout/orgChart1"/>
    <dgm:cxn modelId="{D963DEEC-3A80-4307-B04D-E4811000083A}" type="presParOf" srcId="{D55A36AD-B6B5-4437-A6D0-473C2E82D68A}" destId="{169F3E12-B198-4E57-828C-4890D9DF7645}" srcOrd="0" destOrd="0" presId="urn:microsoft.com/office/officeart/2005/8/layout/orgChart1"/>
    <dgm:cxn modelId="{19E3C541-0342-4992-A4AE-297AEF622F30}" type="presParOf" srcId="{169F3E12-B198-4E57-828C-4890D9DF7645}" destId="{C69EA564-3C1C-4F31-8B43-FC77A8E7FCCE}" srcOrd="0" destOrd="0" presId="urn:microsoft.com/office/officeart/2005/8/layout/orgChart1"/>
    <dgm:cxn modelId="{40934637-BA78-4EE4-A4EE-410A15B7D363}" type="presParOf" srcId="{C69EA564-3C1C-4F31-8B43-FC77A8E7FCCE}" destId="{F82F36D4-B315-49C9-810D-F198597434F2}" srcOrd="0" destOrd="0" presId="urn:microsoft.com/office/officeart/2005/8/layout/orgChart1"/>
    <dgm:cxn modelId="{05E175A0-1EC9-423C-9EA1-C7F7A471DFA9}" type="presParOf" srcId="{C69EA564-3C1C-4F31-8B43-FC77A8E7FCCE}" destId="{64EA0226-BB30-41F8-B866-FF730A825954}" srcOrd="1" destOrd="0" presId="urn:microsoft.com/office/officeart/2005/8/layout/orgChart1"/>
    <dgm:cxn modelId="{992C546B-9F98-4CAA-B0B8-60B8BEEDC5C7}" type="presParOf" srcId="{169F3E12-B198-4E57-828C-4890D9DF7645}" destId="{980CBB69-239F-4A10-B949-F23EF11F25F6}" srcOrd="1" destOrd="0" presId="urn:microsoft.com/office/officeart/2005/8/layout/orgChart1"/>
    <dgm:cxn modelId="{68C62F77-3402-4284-86F8-2E8B78A6DFE9}" type="presParOf" srcId="{980CBB69-239F-4A10-B949-F23EF11F25F6}" destId="{2421EB14-2B9A-4223-BBE9-9119619726B4}" srcOrd="0" destOrd="0" presId="urn:microsoft.com/office/officeart/2005/8/layout/orgChart1"/>
    <dgm:cxn modelId="{F3B2B6E4-4315-42B3-8E57-A24928498092}" type="presParOf" srcId="{980CBB69-239F-4A10-B949-F23EF11F25F6}" destId="{2F06CB61-28F4-4429-B538-46E7127D66FA}" srcOrd="1" destOrd="0" presId="urn:microsoft.com/office/officeart/2005/8/layout/orgChart1"/>
    <dgm:cxn modelId="{D156E48B-D3FC-4E21-83DD-137CA3AA33FF}" type="presParOf" srcId="{2F06CB61-28F4-4429-B538-46E7127D66FA}" destId="{7B978DF1-D7FA-439C-B986-0099F175A3F8}" srcOrd="0" destOrd="0" presId="urn:microsoft.com/office/officeart/2005/8/layout/orgChart1"/>
    <dgm:cxn modelId="{BB11DC88-63DD-4B5C-B206-F21410B15752}" type="presParOf" srcId="{7B978DF1-D7FA-439C-B986-0099F175A3F8}" destId="{EE549B89-8DF1-4496-875E-82D9E328C91C}" srcOrd="0" destOrd="0" presId="urn:microsoft.com/office/officeart/2005/8/layout/orgChart1"/>
    <dgm:cxn modelId="{BCA1CC7D-CC79-4792-976E-91C14A076F49}" type="presParOf" srcId="{7B978DF1-D7FA-439C-B986-0099F175A3F8}" destId="{A6907ABC-F250-4836-A02F-B45829230BF2}" srcOrd="1" destOrd="0" presId="urn:microsoft.com/office/officeart/2005/8/layout/orgChart1"/>
    <dgm:cxn modelId="{FADF36D4-50A3-43D4-89A9-6787F5EC8CD3}" type="presParOf" srcId="{2F06CB61-28F4-4429-B538-46E7127D66FA}" destId="{0383B99D-EA5B-4C3A-AC6D-C81122001315}" srcOrd="1" destOrd="0" presId="urn:microsoft.com/office/officeart/2005/8/layout/orgChart1"/>
    <dgm:cxn modelId="{6387CD26-6EB5-4276-BA64-20BF6C1E0980}" type="presParOf" srcId="{2F06CB61-28F4-4429-B538-46E7127D66FA}" destId="{B440FDA4-D692-4A94-8829-92916D84852C}" srcOrd="2" destOrd="0" presId="urn:microsoft.com/office/officeart/2005/8/layout/orgChart1"/>
    <dgm:cxn modelId="{CA4AA694-121C-429E-B248-8F3A6D836CCE}" type="presParOf" srcId="{169F3E12-B198-4E57-828C-4890D9DF7645}" destId="{F284DBA3-836B-4DE1-9D47-A7E5F412EB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22EF3-0210-4B16-8B7B-D60FB2A94B50}">
      <dsp:nvSpPr>
        <dsp:cNvPr id="0" name=""/>
        <dsp:cNvSpPr/>
      </dsp:nvSpPr>
      <dsp:spPr>
        <a:xfrm rot="5400000">
          <a:off x="920110" y="132234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65533-20B3-4C26-8A3B-82D2B8A43817}">
      <dsp:nvSpPr>
        <dsp:cNvPr id="0" name=""/>
        <dsp:cNvSpPr/>
      </dsp:nvSpPr>
      <dsp:spPr>
        <a:xfrm>
          <a:off x="10352" y="25930"/>
          <a:ext cx="1968752" cy="137806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MMR</a:t>
          </a:r>
          <a:endParaRPr lang="cs-CZ" sz="3000" kern="1200" dirty="0"/>
        </a:p>
      </dsp:txBody>
      <dsp:txXfrm>
        <a:off x="77636" y="93214"/>
        <a:ext cx="1834184" cy="1243494"/>
      </dsp:txXfrm>
    </dsp:sp>
    <dsp:sp modelId="{C11F12AA-FDCB-40DA-8681-17D64D28C78E}">
      <dsp:nvSpPr>
        <dsp:cNvPr id="0" name=""/>
        <dsp:cNvSpPr/>
      </dsp:nvSpPr>
      <dsp:spPr>
        <a:xfrm>
          <a:off x="3466871" y="157360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AE69E-D1E8-43AB-A1BB-88BA5154DFDC}">
      <dsp:nvSpPr>
        <dsp:cNvPr id="0" name=""/>
        <dsp:cNvSpPr/>
      </dsp:nvSpPr>
      <dsp:spPr>
        <a:xfrm rot="5400000">
          <a:off x="3043635" y="287036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67C4E-4150-4650-9A1C-4545554F0456}">
      <dsp:nvSpPr>
        <dsp:cNvPr id="0" name=""/>
        <dsp:cNvSpPr/>
      </dsp:nvSpPr>
      <dsp:spPr>
        <a:xfrm>
          <a:off x="2170578" y="1573950"/>
          <a:ext cx="1968752" cy="1378062"/>
        </a:xfrm>
        <a:prstGeom prst="roundRect">
          <a:avLst>
            <a:gd name="adj" fmla="val 166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HK</a:t>
          </a:r>
          <a:endParaRPr lang="cs-CZ" sz="3000" kern="1200" dirty="0"/>
        </a:p>
      </dsp:txBody>
      <dsp:txXfrm>
        <a:off x="2237862" y="1641234"/>
        <a:ext cx="1834184" cy="1243494"/>
      </dsp:txXfrm>
    </dsp:sp>
    <dsp:sp modelId="{A06165EE-E52A-4136-8900-678E522D3888}">
      <dsp:nvSpPr>
        <dsp:cNvPr id="0" name=""/>
        <dsp:cNvSpPr/>
      </dsp:nvSpPr>
      <dsp:spPr>
        <a:xfrm>
          <a:off x="5099176" y="170537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D08D6-C5C2-4ACE-806A-7B18F3B2C927}">
      <dsp:nvSpPr>
        <dsp:cNvPr id="0" name=""/>
        <dsp:cNvSpPr/>
      </dsp:nvSpPr>
      <dsp:spPr>
        <a:xfrm>
          <a:off x="4258826" y="3121969"/>
          <a:ext cx="1968752" cy="1378062"/>
        </a:xfrm>
        <a:prstGeom prst="roundRect">
          <a:avLst>
            <a:gd name="adj" fmla="val 1667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AK Havel </a:t>
          </a:r>
          <a:r>
            <a:rPr lang="cs-CZ" sz="3000" kern="1200" dirty="0" smtClean="0">
              <a:latin typeface="Calibri" panose="020F0502020204030204" pitchFamily="34" charset="0"/>
            </a:rPr>
            <a:t>&amp;</a:t>
          </a:r>
          <a:r>
            <a:rPr lang="cs-CZ" sz="3000" kern="1200" dirty="0" smtClean="0"/>
            <a:t> partneři</a:t>
          </a:r>
          <a:endParaRPr lang="cs-CZ" sz="3000" kern="1200" dirty="0"/>
        </a:p>
      </dsp:txBody>
      <dsp:txXfrm>
        <a:off x="4326110" y="3189253"/>
        <a:ext cx="1834184" cy="1243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ED0C4-A0E6-4BFF-800C-46216646761B}">
      <dsp:nvSpPr>
        <dsp:cNvPr id="0" name=""/>
        <dsp:cNvSpPr/>
      </dsp:nvSpPr>
      <dsp:spPr>
        <a:xfrm>
          <a:off x="1778530" y="1953903"/>
          <a:ext cx="91440" cy="156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F36D4-B315-49C9-810D-F198597434F2}">
      <dsp:nvSpPr>
        <dsp:cNvPr id="0" name=""/>
        <dsp:cNvSpPr/>
      </dsp:nvSpPr>
      <dsp:spPr>
        <a:xfrm>
          <a:off x="968203" y="2962"/>
          <a:ext cx="1712093" cy="195094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MMR</a:t>
          </a:r>
          <a:endParaRPr lang="cs-CZ" sz="5700" kern="1200" dirty="0"/>
        </a:p>
      </dsp:txBody>
      <dsp:txXfrm>
        <a:off x="968203" y="2962"/>
        <a:ext cx="1712093" cy="1950941"/>
      </dsp:txXfrm>
    </dsp:sp>
    <dsp:sp modelId="{8FF972A3-FEB8-4A8B-8397-26A03364B0AA}">
      <dsp:nvSpPr>
        <dsp:cNvPr id="0" name=""/>
        <dsp:cNvSpPr/>
      </dsp:nvSpPr>
      <dsp:spPr>
        <a:xfrm>
          <a:off x="968203" y="2110096"/>
          <a:ext cx="1712093" cy="195094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err="1" smtClean="0"/>
            <a:t>StÚ</a:t>
          </a:r>
          <a:endParaRPr lang="cs-CZ" sz="5700" kern="1200" dirty="0"/>
        </a:p>
      </dsp:txBody>
      <dsp:txXfrm>
        <a:off x="968203" y="2110096"/>
        <a:ext cx="1712093" cy="19509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1EB14-2B9A-4223-BBE9-9119619726B4}">
      <dsp:nvSpPr>
        <dsp:cNvPr id="0" name=""/>
        <dsp:cNvSpPr/>
      </dsp:nvSpPr>
      <dsp:spPr>
        <a:xfrm>
          <a:off x="1778530" y="1953903"/>
          <a:ext cx="91440" cy="156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F36D4-B315-49C9-810D-F198597434F2}">
      <dsp:nvSpPr>
        <dsp:cNvPr id="0" name=""/>
        <dsp:cNvSpPr/>
      </dsp:nvSpPr>
      <dsp:spPr>
        <a:xfrm>
          <a:off x="968203" y="2962"/>
          <a:ext cx="1712093" cy="195094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MŽP</a:t>
          </a:r>
          <a:endParaRPr lang="cs-CZ" sz="6500" kern="1200" dirty="0"/>
        </a:p>
      </dsp:txBody>
      <dsp:txXfrm>
        <a:off x="968203" y="2962"/>
        <a:ext cx="1712093" cy="1950941"/>
      </dsp:txXfrm>
    </dsp:sp>
    <dsp:sp modelId="{EE549B89-8DF1-4496-875E-82D9E328C91C}">
      <dsp:nvSpPr>
        <dsp:cNvPr id="0" name=""/>
        <dsp:cNvSpPr/>
      </dsp:nvSpPr>
      <dsp:spPr>
        <a:xfrm>
          <a:off x="968203" y="2110096"/>
          <a:ext cx="1712093" cy="195094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OOP</a:t>
          </a:r>
          <a:endParaRPr lang="cs-CZ" sz="6500" kern="1200" dirty="0"/>
        </a:p>
      </dsp:txBody>
      <dsp:txXfrm>
        <a:off x="968203" y="2110096"/>
        <a:ext cx="1712093" cy="19509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1EB14-2B9A-4223-BBE9-9119619726B4}">
      <dsp:nvSpPr>
        <dsp:cNvPr id="0" name=""/>
        <dsp:cNvSpPr/>
      </dsp:nvSpPr>
      <dsp:spPr>
        <a:xfrm>
          <a:off x="1778530" y="1953903"/>
          <a:ext cx="91440" cy="156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F36D4-B315-49C9-810D-F198597434F2}">
      <dsp:nvSpPr>
        <dsp:cNvPr id="0" name=""/>
        <dsp:cNvSpPr/>
      </dsp:nvSpPr>
      <dsp:spPr>
        <a:xfrm>
          <a:off x="968203" y="2962"/>
          <a:ext cx="1712093" cy="195094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MK</a:t>
          </a:r>
          <a:endParaRPr lang="cs-CZ" sz="6500" kern="1200" dirty="0"/>
        </a:p>
      </dsp:txBody>
      <dsp:txXfrm>
        <a:off x="968203" y="2962"/>
        <a:ext cx="1712093" cy="1950941"/>
      </dsp:txXfrm>
    </dsp:sp>
    <dsp:sp modelId="{EE549B89-8DF1-4496-875E-82D9E328C91C}">
      <dsp:nvSpPr>
        <dsp:cNvPr id="0" name=""/>
        <dsp:cNvSpPr/>
      </dsp:nvSpPr>
      <dsp:spPr>
        <a:xfrm>
          <a:off x="968203" y="2110096"/>
          <a:ext cx="1712093" cy="195094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OPP</a:t>
          </a:r>
          <a:endParaRPr lang="cs-CZ" sz="6500" kern="1200" dirty="0"/>
        </a:p>
      </dsp:txBody>
      <dsp:txXfrm>
        <a:off x="968203" y="2110096"/>
        <a:ext cx="1712093" cy="1950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E854B-1502-4E53-97C6-106875825F82}" type="datetimeFigureOut">
              <a:rPr lang="cs-CZ" smtClean="0"/>
              <a:pPr/>
              <a:t>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5EB2B-2FD5-45DD-9721-2027136104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00B050"/>
                </a:solidFill>
              </a:rPr>
              <a:t>Neoliberální normalizace stavebního práva</a:t>
            </a:r>
            <a:endParaRPr lang="cs-CZ" sz="5400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sz="3600" dirty="0" smtClean="0">
                <a:solidFill>
                  <a:srgbClr val="FF0000"/>
                </a:solidFill>
              </a:rPr>
              <a:t>JUDr. Petr Svoboda, Ph.D.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Právnická fakulta UK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B050"/>
                </a:solidFill>
              </a:rPr>
              <a:t>I.</a:t>
            </a:r>
            <a:endParaRPr lang="cs-CZ" sz="5400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rgbClr val="00B050"/>
                </a:solidFill>
              </a:rPr>
              <a:t>Nový stavební zákon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60681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Dohoda mezi MMR a HK – I.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„Memorandum o spolupráci na projektu rekodifikace veřejného stavebního práva České republiky“</a:t>
            </a:r>
          </a:p>
          <a:p>
            <a:r>
              <a:rPr lang="cs-CZ" dirty="0" smtClean="0"/>
              <a:t>dohoda mezi MMR a Hospodářskou komorou ČR </a:t>
            </a:r>
          </a:p>
          <a:p>
            <a:r>
              <a:rPr lang="cs-CZ" dirty="0" smtClean="0"/>
              <a:t>podle občanského zákoníku</a:t>
            </a:r>
          </a:p>
          <a:p>
            <a:r>
              <a:rPr lang="cs-CZ" dirty="0" smtClean="0"/>
              <a:t>nedatovaná</a:t>
            </a:r>
          </a:p>
          <a:p>
            <a:r>
              <a:rPr lang="cs-CZ" dirty="0" smtClean="0"/>
              <a:t>podzim </a:t>
            </a:r>
            <a:r>
              <a:rPr lang="cs-CZ" dirty="0"/>
              <a:t>2018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Závazky Komory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čl. 2 odst. 2</a:t>
            </a:r>
          </a:p>
          <a:p>
            <a:r>
              <a:rPr lang="cs-CZ" sz="2800" i="1" dirty="0" smtClean="0"/>
              <a:t>„Komora … zpracuje a Ministerstvu bezúplatně poskytne </a:t>
            </a:r>
          </a:p>
          <a:p>
            <a:pPr marL="914400" lvl="1" indent="-514350">
              <a:buAutoNum type="alphaLcParenR"/>
            </a:pPr>
            <a:r>
              <a:rPr lang="cs-CZ" i="1" dirty="0" smtClean="0"/>
              <a:t>návrh věcného záměru nového stavebního zákona …,</a:t>
            </a:r>
          </a:p>
          <a:p>
            <a:pPr marL="914400" lvl="1" indent="-514350">
              <a:buAutoNum type="alphaLcParenR"/>
            </a:pPr>
            <a:r>
              <a:rPr lang="cs-CZ" i="1" dirty="0" smtClean="0"/>
              <a:t>…,	</a:t>
            </a:r>
          </a:p>
          <a:p>
            <a:pPr marL="914400" lvl="1" indent="-514350">
              <a:buAutoNum type="alphaLcParenR"/>
            </a:pPr>
            <a:r>
              <a:rPr lang="cs-CZ" i="1" dirty="0" smtClean="0"/>
              <a:t>paragrafované znění návrhu nového stavebního zákona …,</a:t>
            </a:r>
          </a:p>
          <a:p>
            <a:pPr marL="914400" lvl="1" indent="-514350">
              <a:buAutoNum type="alphaLcParenR"/>
            </a:pPr>
            <a:r>
              <a:rPr lang="cs-CZ" i="1" dirty="0" smtClean="0"/>
              <a:t>paragrafované znění návrhu zákona o změně zákonů souvisejících s novým stavebním zákonem …“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677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Práva Ministerstva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2 odst. 3</a:t>
            </a:r>
          </a:p>
          <a:p>
            <a:r>
              <a:rPr lang="cs-CZ" dirty="0"/>
              <a:t>právo na </a:t>
            </a:r>
            <a:r>
              <a:rPr lang="cs-CZ" i="1" dirty="0"/>
              <a:t>„připomínky a požadavky“</a:t>
            </a:r>
            <a:r>
              <a:rPr lang="cs-CZ" dirty="0"/>
              <a:t> k pracovním návrhům</a:t>
            </a:r>
          </a:p>
          <a:p>
            <a:r>
              <a:rPr lang="cs-CZ" dirty="0" smtClean="0"/>
              <a:t>právo na </a:t>
            </a:r>
            <a:r>
              <a:rPr lang="cs-CZ" i="1" dirty="0" smtClean="0"/>
              <a:t>„průběžné konzultace“</a:t>
            </a:r>
            <a:r>
              <a:rPr lang="cs-CZ" dirty="0" smtClean="0"/>
              <a:t> k pracovním návrhům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1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Závazky Ministerstva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2 odst. 4 a 5</a:t>
            </a:r>
          </a:p>
          <a:p>
            <a:r>
              <a:rPr lang="cs-CZ" i="1" dirty="0" smtClean="0"/>
              <a:t>„poskytnout Komoře maximální možnou podporu a součinnost“</a:t>
            </a:r>
          </a:p>
          <a:p>
            <a:r>
              <a:rPr lang="cs-CZ" i="1" dirty="0" smtClean="0"/>
              <a:t>„činit maximum pro rychlý postup v legislativním procesu“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4890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Faktická realizace</a:t>
            </a:r>
            <a:endParaRPr lang="cs-CZ" dirty="0">
              <a:solidFill>
                <a:srgbClr val="00B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3546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206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latin typeface="+mn-lt"/>
              </a:rPr>
              <a:t>Jak to má být podle zákona?</a:t>
            </a:r>
            <a:endParaRPr lang="cs-CZ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Zákon č. 2/1969 Sb.</a:t>
            </a:r>
          </a:p>
          <a:p>
            <a:r>
              <a:rPr lang="cs-CZ" dirty="0"/>
              <a:t>§ </a:t>
            </a:r>
            <a:r>
              <a:rPr lang="cs-CZ" dirty="0" smtClean="0"/>
              <a:t>24</a:t>
            </a:r>
          </a:p>
          <a:p>
            <a:r>
              <a:rPr lang="cs-CZ" i="1" dirty="0" smtClean="0"/>
              <a:t>„Ministerstva … </a:t>
            </a:r>
            <a:r>
              <a:rPr lang="cs-CZ" i="1" u="sng" dirty="0" smtClean="0"/>
              <a:t>připravují</a:t>
            </a:r>
            <a:r>
              <a:rPr lang="cs-CZ" i="1" dirty="0" smtClean="0"/>
              <a:t> </a:t>
            </a:r>
            <a:r>
              <a:rPr lang="cs-CZ" i="1" dirty="0"/>
              <a:t>návrhy zákonů a jiných právních předpisů týkajících se věcí, které patří do jejich </a:t>
            </a:r>
            <a:r>
              <a:rPr lang="cs-CZ" i="1" dirty="0" smtClean="0"/>
              <a:t>působnosti“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118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Shrnutí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Komora </a:t>
            </a:r>
          </a:p>
          <a:p>
            <a:pPr lvl="1"/>
            <a:r>
              <a:rPr lang="cs-CZ" dirty="0"/>
              <a:t>zájmový podnikatelský svaz</a:t>
            </a:r>
          </a:p>
          <a:p>
            <a:pPr lvl="1"/>
            <a:r>
              <a:rPr lang="cs-CZ" dirty="0"/>
              <a:t>sdružuje mj. velké stavební </a:t>
            </a:r>
            <a:r>
              <a:rPr lang="cs-CZ" dirty="0" smtClean="0"/>
              <a:t>korporace</a:t>
            </a:r>
            <a:endParaRPr lang="cs-CZ" dirty="0"/>
          </a:p>
          <a:p>
            <a:r>
              <a:rPr lang="cs-CZ" dirty="0"/>
              <a:t>Ministerstvo jako ústřední správní úřad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dirty="0" smtClean="0"/>
              <a:t>ztrácí </a:t>
            </a:r>
            <a:r>
              <a:rPr lang="cs-CZ" dirty="0"/>
              <a:t>úlohu normotvůrce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dirty="0" smtClean="0"/>
              <a:t>deklasován </a:t>
            </a:r>
            <a:r>
              <a:rPr lang="cs-CZ" dirty="0"/>
              <a:t>na úlohu objednatele a „</a:t>
            </a:r>
            <a:r>
              <a:rPr lang="cs-CZ" dirty="0" err="1"/>
              <a:t>připomínkáře</a:t>
            </a:r>
            <a:r>
              <a:rPr lang="cs-CZ" dirty="0"/>
              <a:t>“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dirty="0" smtClean="0"/>
              <a:t>je pasivní: prakticky </a:t>
            </a:r>
            <a:r>
              <a:rPr lang="cs-CZ" dirty="0"/>
              <a:t>neovlivňuje koncepci </a:t>
            </a:r>
            <a:r>
              <a:rPr lang="cs-CZ" dirty="0" smtClean="0"/>
              <a:t>zákona</a:t>
            </a:r>
            <a:endParaRPr lang="cs-CZ" dirty="0"/>
          </a:p>
          <a:p>
            <a:r>
              <a:rPr lang="cs-CZ" dirty="0" smtClean="0"/>
              <a:t>částečná privatizace legislativního procesu</a:t>
            </a:r>
          </a:p>
          <a:p>
            <a:r>
              <a:rPr lang="cs-CZ" dirty="0" smtClean="0"/>
              <a:t>těžký střet zájmů</a:t>
            </a:r>
          </a:p>
          <a:p>
            <a:r>
              <a:rPr lang="cs-CZ" dirty="0" smtClean="0"/>
              <a:t>vysoké riziko klientelismu mezi státem a stavebními korporacemi</a:t>
            </a:r>
          </a:p>
        </p:txBody>
      </p:sp>
    </p:spTree>
    <p:extLst>
      <p:ext uri="{BB962C8B-B14F-4D97-AF65-F5344CB8AC3E}">
        <p14:creationId xmlns:p14="http://schemas.microsoft.com/office/powerpoint/2010/main" val="110383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Nepravda, nebo lež?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K. Dostálová:</a:t>
            </a:r>
            <a:r>
              <a:rPr lang="cs-CZ" dirty="0" smtClean="0"/>
              <a:t> </a:t>
            </a:r>
            <a:r>
              <a:rPr lang="cs-CZ" i="1" dirty="0" smtClean="0"/>
              <a:t>„… v příloze Vám zasílám věcný záměr stavebního zákona, který připravilo Ministerstvo pro místní rozvoj ve spolupráci s Hospodářskou komorou ČR“ </a:t>
            </a:r>
          </a:p>
          <a:p>
            <a:pPr marL="0" indent="0">
              <a:buNone/>
            </a:pPr>
            <a:r>
              <a:rPr lang="cs-CZ" dirty="0" smtClean="0"/>
              <a:t>(Průvodní dopis, 6.2.2019)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V. Dlouhý:</a:t>
            </a:r>
            <a:r>
              <a:rPr lang="cs-CZ" i="1" dirty="0" smtClean="0"/>
              <a:t> „… celá rekodifikace je v práci legislativců. Hospodářská komora je jen odborným partnerem.“ </a:t>
            </a:r>
          </a:p>
          <a:p>
            <a:pPr marL="0" indent="0">
              <a:buNone/>
            </a:pPr>
            <a:r>
              <a:rPr lang="cs-CZ" dirty="0" smtClean="0"/>
              <a:t>(Lidové noviny, 11.12.2018)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5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B050"/>
                </a:solidFill>
              </a:rPr>
              <a:t>K obsahu</a:t>
            </a:r>
            <a:endParaRPr lang="cs-CZ" sz="6000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2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latin typeface="+mn-lt"/>
              </a:rPr>
              <a:t>Pomalé povolovací řízení v ČR? – I.</a:t>
            </a:r>
            <a:endParaRPr lang="cs-CZ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</a:t>
            </a:r>
            <a:r>
              <a:rPr lang="cs-CZ" dirty="0" smtClean="0"/>
              <a:t>očenka „</a:t>
            </a:r>
            <a:r>
              <a:rPr lang="cs-CZ" dirty="0" err="1" smtClean="0"/>
              <a:t>Doing</a:t>
            </a:r>
            <a:r>
              <a:rPr lang="cs-CZ" dirty="0" smtClean="0"/>
              <a:t> Business“ 2018</a:t>
            </a:r>
          </a:p>
          <a:p>
            <a:r>
              <a:rPr lang="cs-CZ" dirty="0" smtClean="0"/>
              <a:t>Světová banka</a:t>
            </a:r>
          </a:p>
          <a:p>
            <a:r>
              <a:rPr lang="cs-CZ" dirty="0" smtClean="0"/>
              <a:t>délka stavebního povolovacího řízení</a:t>
            </a:r>
          </a:p>
          <a:p>
            <a:r>
              <a:rPr lang="cs-CZ" dirty="0" smtClean="0"/>
              <a:t>ČR je na 166. místě ze 185 zemí (na úrovni Zimbabwe)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POZOR: </a:t>
            </a:r>
            <a:r>
              <a:rPr lang="cs-CZ" dirty="0" smtClean="0"/>
              <a:t>metodika </a:t>
            </a:r>
            <a:r>
              <a:rPr lang="cs-CZ" dirty="0"/>
              <a:t>Světové </a:t>
            </a:r>
            <a:r>
              <a:rPr lang="cs-CZ" dirty="0" smtClean="0"/>
              <a:t>banky</a:t>
            </a:r>
          </a:p>
          <a:p>
            <a:r>
              <a:rPr lang="cs-CZ" dirty="0" smtClean="0"/>
              <a:t>nejde </a:t>
            </a:r>
            <a:r>
              <a:rPr lang="cs-CZ" dirty="0"/>
              <a:t>o průměr </a:t>
            </a:r>
            <a:r>
              <a:rPr lang="cs-CZ" u="sng" dirty="0"/>
              <a:t>skutečné doby</a:t>
            </a:r>
            <a:r>
              <a:rPr lang="cs-CZ" dirty="0"/>
              <a:t> povolovacích stavebních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jde o součet všech </a:t>
            </a:r>
            <a:r>
              <a:rPr lang="cs-CZ" u="sng" dirty="0" smtClean="0"/>
              <a:t>zákonných lhůt</a:t>
            </a:r>
            <a:r>
              <a:rPr lang="cs-CZ" dirty="0" smtClean="0"/>
              <a:t> pro vydání povolení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4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Tzv. integrace dotčených správních orgánů do stavebních úřadů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dotčeným správním </a:t>
            </a:r>
            <a:r>
              <a:rPr lang="cs-CZ" dirty="0"/>
              <a:t>orgánů </a:t>
            </a:r>
            <a:r>
              <a:rPr lang="cs-CZ" dirty="0" smtClean="0"/>
              <a:t>bude </a:t>
            </a:r>
            <a:r>
              <a:rPr lang="cs-CZ" u="sng" dirty="0"/>
              <a:t>odňata</a:t>
            </a:r>
            <a:r>
              <a:rPr lang="cs-CZ" dirty="0"/>
              <a:t> </a:t>
            </a:r>
            <a:r>
              <a:rPr lang="cs-CZ" dirty="0" smtClean="0"/>
              <a:t>ta část </a:t>
            </a:r>
            <a:r>
              <a:rPr lang="cs-CZ" dirty="0"/>
              <a:t>jejich </a:t>
            </a:r>
            <a:r>
              <a:rPr lang="cs-CZ" dirty="0" smtClean="0"/>
              <a:t>působnosti, která se týká</a:t>
            </a:r>
            <a:r>
              <a:rPr lang="cs-CZ" dirty="0"/>
              <a:t> </a:t>
            </a:r>
            <a:r>
              <a:rPr lang="cs-CZ" dirty="0" smtClean="0"/>
              <a:t>výstavby, </a:t>
            </a:r>
            <a:r>
              <a:rPr lang="cs-CZ" dirty="0"/>
              <a:t>a </a:t>
            </a:r>
            <a:r>
              <a:rPr lang="cs-CZ" dirty="0" smtClean="0"/>
              <a:t>bude </a:t>
            </a:r>
            <a:r>
              <a:rPr lang="cs-CZ" u="sng" dirty="0"/>
              <a:t>převedena</a:t>
            </a:r>
            <a:r>
              <a:rPr lang="cs-CZ" dirty="0"/>
              <a:t> na </a:t>
            </a:r>
            <a:r>
              <a:rPr lang="cs-CZ" dirty="0" smtClean="0"/>
              <a:t>stavební úřady</a:t>
            </a:r>
          </a:p>
          <a:p>
            <a:r>
              <a:rPr lang="cs-CZ" dirty="0" smtClean="0"/>
              <a:t>funkčně příslušní úředníci v rámci stavebního úřadu</a:t>
            </a:r>
          </a:p>
          <a:p>
            <a:r>
              <a:rPr lang="cs-CZ" dirty="0" smtClean="0"/>
              <a:t>pravomoc: jen </a:t>
            </a:r>
            <a:r>
              <a:rPr lang="cs-CZ" dirty="0" smtClean="0">
                <a:solidFill>
                  <a:srgbClr val="FF0000"/>
                </a:solidFill>
              </a:rPr>
              <a:t>nezávazný názor</a:t>
            </a:r>
            <a:r>
              <a:rPr lang="cs-CZ" dirty="0" smtClean="0"/>
              <a:t> (nikoli závazné stanovisko)</a:t>
            </a:r>
            <a:endParaRPr lang="cs-CZ" dirty="0"/>
          </a:p>
          <a:p>
            <a:r>
              <a:rPr lang="cs-CZ" dirty="0" smtClean="0"/>
              <a:t>rozštěpení působnosti v oblasti práva ŽP a </a:t>
            </a:r>
            <a:r>
              <a:rPr lang="cs-CZ" dirty="0" err="1" smtClean="0"/>
              <a:t>PamPéč</a:t>
            </a:r>
            <a:endParaRPr lang="cs-CZ" dirty="0" smtClean="0"/>
          </a:p>
          <a:p>
            <a:r>
              <a:rPr lang="cs-CZ" dirty="0" smtClean="0"/>
              <a:t>schizofrenní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46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43767837"/>
              </p:ext>
            </p:extLst>
          </p:nvPr>
        </p:nvGraphicFramePr>
        <p:xfrm>
          <a:off x="268406" y="1397000"/>
          <a:ext cx="364850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41813238"/>
              </p:ext>
            </p:extLst>
          </p:nvPr>
        </p:nvGraphicFramePr>
        <p:xfrm>
          <a:off x="2339752" y="1440217"/>
          <a:ext cx="364850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5011978"/>
              </p:ext>
            </p:extLst>
          </p:nvPr>
        </p:nvGraphicFramePr>
        <p:xfrm>
          <a:off x="4460555" y="1440217"/>
          <a:ext cx="364850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70624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Nezávazná vyjádření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AOPK</a:t>
            </a:r>
          </a:p>
          <a:p>
            <a:r>
              <a:rPr lang="cs-CZ" dirty="0" smtClean="0"/>
              <a:t>Správy národních parků</a:t>
            </a:r>
          </a:p>
          <a:p>
            <a:r>
              <a:rPr lang="cs-CZ" dirty="0"/>
              <a:t>o</a:t>
            </a:r>
            <a:r>
              <a:rPr lang="cs-CZ" dirty="0" smtClean="0"/>
              <a:t>rgány památkové péče – kulturní památky, památkové rezervace a zóny</a:t>
            </a:r>
          </a:p>
          <a:p>
            <a:r>
              <a:rPr lang="cs-CZ" dirty="0" smtClean="0"/>
              <a:t>působnost - ponechána</a:t>
            </a:r>
          </a:p>
          <a:p>
            <a:r>
              <a:rPr lang="cs-CZ" dirty="0" smtClean="0"/>
              <a:t>pravomoc - změna formy ze závazných stanovisek a rozhodnutí na </a:t>
            </a:r>
            <a:r>
              <a:rPr lang="cs-CZ" dirty="0" smtClean="0">
                <a:solidFill>
                  <a:srgbClr val="FF0000"/>
                </a:solidFill>
              </a:rPr>
              <a:t>(nezávazná) vyjádření</a:t>
            </a:r>
          </a:p>
          <a:p>
            <a:r>
              <a:rPr lang="cs-CZ" dirty="0"/>
              <a:t>p</a:t>
            </a:r>
            <a:r>
              <a:rPr lang="cs-CZ" dirty="0" smtClean="0"/>
              <a:t>rocesní degradace</a:t>
            </a:r>
          </a:p>
          <a:p>
            <a:r>
              <a:rPr lang="cs-CZ" dirty="0"/>
              <a:t>p</a:t>
            </a:r>
            <a:r>
              <a:rPr lang="cs-CZ" dirty="0" smtClean="0"/>
              <a:t>řevaha stavebního úřadu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Fikce kladných správních aktů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„automaticky vygenerované“</a:t>
            </a:r>
            <a:r>
              <a:rPr lang="cs-CZ" dirty="0" smtClean="0"/>
              <a:t> povolení stavby</a:t>
            </a:r>
          </a:p>
          <a:p>
            <a:r>
              <a:rPr lang="cs-CZ" dirty="0" smtClean="0"/>
              <a:t>fikce kladného vyjádření dotčeného správního orgánu</a:t>
            </a:r>
          </a:p>
          <a:p>
            <a:r>
              <a:rPr lang="cs-CZ" dirty="0"/>
              <a:t>e</a:t>
            </a:r>
            <a:r>
              <a:rPr lang="cs-CZ" dirty="0" smtClean="0"/>
              <a:t>xtrémní riziko pro ochranu zákonnosti a veřejného zájmu</a:t>
            </a:r>
          </a:p>
          <a:p>
            <a:r>
              <a:rPr lang="cs-CZ" dirty="0" smtClean="0"/>
              <a:t>neodůvodněná </a:t>
            </a:r>
            <a:r>
              <a:rPr lang="cs-CZ" dirty="0" err="1" smtClean="0"/>
              <a:t>privilegizace</a:t>
            </a:r>
            <a:r>
              <a:rPr lang="cs-CZ" dirty="0" smtClean="0"/>
              <a:t> stavebníka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99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B050"/>
                </a:solidFill>
              </a:rPr>
              <a:t>Děkuji za pozornost</a:t>
            </a:r>
            <a:endParaRPr lang="cs-CZ" sz="5400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svoboda@akpetrsvoboda.cz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0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B050"/>
                </a:solidFill>
                <a:latin typeface="+mn-lt"/>
              </a:rPr>
              <a:t>Pomalé povolovací řízení v ČR? – </a:t>
            </a:r>
            <a:r>
              <a:rPr lang="cs-CZ" dirty="0" smtClean="0">
                <a:solidFill>
                  <a:srgbClr val="00B050"/>
                </a:solidFill>
                <a:latin typeface="+mn-lt"/>
              </a:rPr>
              <a:t>II.</a:t>
            </a:r>
            <a:endParaRPr lang="cs-CZ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nedostatek bytů?</a:t>
            </a:r>
          </a:p>
          <a:p>
            <a:r>
              <a:rPr lang="cs-CZ" dirty="0" smtClean="0"/>
              <a:t>v Praze je 45 000 neobsazených bytů</a:t>
            </a:r>
          </a:p>
          <a:p>
            <a:r>
              <a:rPr lang="cs-CZ" dirty="0" smtClean="0"/>
              <a:t>20-30 % bytů se kupuje jako investice</a:t>
            </a:r>
          </a:p>
          <a:p>
            <a:r>
              <a:rPr lang="cs-CZ" dirty="0" smtClean="0"/>
              <a:t>zahraniční investoři ze zemí mimo EU</a:t>
            </a:r>
          </a:p>
          <a:p>
            <a:r>
              <a:rPr lang="cs-CZ" dirty="0" smtClean="0"/>
              <a:t>zcela liberalizovaný trh kapitálu</a:t>
            </a:r>
          </a:p>
          <a:p>
            <a:r>
              <a:rPr lang="cs-CZ" dirty="0" smtClean="0"/>
              <a:t>absence jakékoli regulace volného trhu s byty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4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00B050"/>
                </a:solidFill>
              </a:rPr>
              <a:t>I.</a:t>
            </a:r>
            <a:endParaRPr lang="cs-CZ" sz="5400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rgbClr val="00B050"/>
                </a:solidFill>
              </a:rPr>
              <a:t>Připravované novelizace stavebního práva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08228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Novelizace </a:t>
            </a:r>
            <a:r>
              <a:rPr lang="cs-CZ" dirty="0" err="1" smtClean="0">
                <a:solidFill>
                  <a:srgbClr val="00B050"/>
                </a:solidFill>
              </a:rPr>
              <a:t>ZUrych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ávrh na změnu zákona č. 416/2009 Sb.</a:t>
            </a:r>
          </a:p>
          <a:p>
            <a:r>
              <a:rPr lang="cs-CZ" dirty="0" smtClean="0"/>
              <a:t>před projednáním ve vládě</a:t>
            </a:r>
          </a:p>
          <a:p>
            <a:r>
              <a:rPr lang="cs-CZ" dirty="0" smtClean="0"/>
              <a:t>nový zkrácený název: liniový zákon</a:t>
            </a:r>
          </a:p>
          <a:p>
            <a:r>
              <a:rPr lang="cs-CZ" dirty="0" smtClean="0"/>
              <a:t>novelizuje i </a:t>
            </a:r>
            <a:r>
              <a:rPr lang="cs-CZ" dirty="0" err="1" smtClean="0"/>
              <a:t>StavZ</a:t>
            </a:r>
            <a:r>
              <a:rPr lang="cs-CZ" dirty="0" smtClean="0"/>
              <a:t> a </a:t>
            </a:r>
            <a:r>
              <a:rPr lang="cs-CZ" dirty="0" err="1" smtClean="0"/>
              <a:t>SprŘ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31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Závazné stanovisko EIA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§ 2 odst. 8 </a:t>
            </a:r>
            <a:r>
              <a:rPr lang="cs-CZ" dirty="0" err="1" smtClean="0">
                <a:solidFill>
                  <a:srgbClr val="0070C0"/>
                </a:solidFill>
              </a:rPr>
              <a:t>ZUrych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závazné stanovisko EIA má nahradit povolení, souhlasy a závazná stanoviska podle </a:t>
            </a:r>
            <a:r>
              <a:rPr lang="cs-CZ" dirty="0" err="1" smtClean="0"/>
              <a:t>ZOchrPř</a:t>
            </a:r>
            <a:endParaRPr lang="cs-CZ" dirty="0" smtClean="0"/>
          </a:p>
          <a:p>
            <a:r>
              <a:rPr lang="cs-CZ" i="1" dirty="0" smtClean="0"/>
              <a:t>„Záměr</a:t>
            </a:r>
            <a:r>
              <a:rPr lang="cs-CZ" i="1" dirty="0"/>
              <a:t>, k jehož uskutečnění je potřeba povolení nebo souhlas podle zákona o ochraně přírody a krajiny, </a:t>
            </a:r>
            <a:r>
              <a:rPr lang="cs-CZ" i="1" u="sng" dirty="0"/>
              <a:t>lze provést i bez tohoto povolení nebo souhlasu</a:t>
            </a:r>
            <a:r>
              <a:rPr lang="cs-CZ" i="1" dirty="0"/>
              <a:t>, bylo-li u něj provedeno posouzení vlivů na životní </a:t>
            </a:r>
            <a:r>
              <a:rPr lang="cs-CZ" i="1" dirty="0" smtClean="0"/>
              <a:t>prostředí ….“</a:t>
            </a:r>
          </a:p>
        </p:txBody>
      </p:sp>
    </p:spTree>
    <p:extLst>
      <p:ext uri="{BB962C8B-B14F-4D97-AF65-F5344CB8AC3E}">
        <p14:creationId xmlns:p14="http://schemas.microsoft.com/office/powerpoint/2010/main" val="12405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Fikce závazných stanovisek podle </a:t>
            </a:r>
            <a:r>
              <a:rPr lang="cs-CZ" dirty="0" err="1" smtClean="0">
                <a:solidFill>
                  <a:srgbClr val="00B050"/>
                </a:solidFill>
              </a:rPr>
              <a:t>ZUrych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§ 2c odst. 4 </a:t>
            </a:r>
            <a:r>
              <a:rPr lang="cs-CZ" dirty="0" err="1" smtClean="0">
                <a:solidFill>
                  <a:srgbClr val="0070C0"/>
                </a:solidFill>
              </a:rPr>
              <a:t>ZUrych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i="1" dirty="0" smtClean="0"/>
              <a:t>„… Pokud </a:t>
            </a:r>
            <a:r>
              <a:rPr lang="cs-CZ" i="1" dirty="0"/>
              <a:t>dotčený orgán závazné stanovisko neuplatní ani v dodatečné lhůtě, </a:t>
            </a:r>
            <a:r>
              <a:rPr lang="cs-CZ" i="1" u="sng" dirty="0"/>
              <a:t>platí, že je jeho stanovisko souhlasné a bez </a:t>
            </a:r>
            <a:r>
              <a:rPr lang="cs-CZ" i="1" u="sng" dirty="0" smtClean="0"/>
              <a:t>podmínek</a:t>
            </a:r>
            <a:r>
              <a:rPr lang="cs-CZ" i="1" dirty="0" smtClean="0"/>
              <a:t>.“</a:t>
            </a:r>
          </a:p>
          <a:p>
            <a:r>
              <a:rPr lang="cs-CZ" dirty="0" smtClean="0"/>
              <a:t>nevztahuje se na závazná stanoviska EIA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63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Fikce závazných stanovisek podle </a:t>
            </a:r>
            <a:r>
              <a:rPr lang="cs-CZ" dirty="0" err="1" smtClean="0">
                <a:solidFill>
                  <a:srgbClr val="00B050"/>
                </a:solidFill>
              </a:rPr>
              <a:t>StavZ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nové odst. 9 a 11 v § 4 </a:t>
            </a:r>
            <a:r>
              <a:rPr lang="cs-CZ" dirty="0" err="1" smtClean="0">
                <a:solidFill>
                  <a:srgbClr val="0070C0"/>
                </a:solidFill>
              </a:rPr>
              <a:t>StavZ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mají nahradit současné odst. 9 až 11 v § 4 </a:t>
            </a:r>
            <a:r>
              <a:rPr lang="cs-CZ" dirty="0" err="1" smtClean="0"/>
              <a:t>StavZ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doplněné novelou č. 225/2017 Sb.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apadené návrhem senátorů u ÚS (</a:t>
            </a:r>
            <a:r>
              <a:rPr lang="cs-CZ" dirty="0" err="1" smtClean="0"/>
              <a:t>Pl</a:t>
            </a:r>
            <a:r>
              <a:rPr lang="cs-CZ" dirty="0" smtClean="0"/>
              <a:t>. ÚS 22/17)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nový odst. </a:t>
            </a:r>
            <a:r>
              <a:rPr lang="cs-CZ" dirty="0" smtClean="0">
                <a:solidFill>
                  <a:srgbClr val="0070C0"/>
                </a:solidFill>
              </a:rPr>
              <a:t>10:</a:t>
            </a:r>
            <a:r>
              <a:rPr lang="cs-CZ" i="1" dirty="0" smtClean="0"/>
              <a:t> </a:t>
            </a:r>
            <a:r>
              <a:rPr lang="cs-CZ" i="1" dirty="0" smtClean="0"/>
              <a:t>„Jestliže </a:t>
            </a:r>
            <a:r>
              <a:rPr lang="cs-CZ" i="1" dirty="0"/>
              <a:t>není závazné stanovisko, které je podkladem pro rozhodnutí nebo pro jiný úkon stavebního úřadu podle tohoto zákona, vydáno ve lhůtě podle odstavce 9, </a:t>
            </a:r>
            <a:r>
              <a:rPr lang="cs-CZ" i="1" u="sng" dirty="0"/>
              <a:t>platí, že je souhlasné a bez podmínek</a:t>
            </a:r>
            <a:r>
              <a:rPr lang="cs-CZ" i="1" dirty="0" smtClean="0"/>
              <a:t>.“</a:t>
            </a:r>
          </a:p>
          <a:p>
            <a:r>
              <a:rPr lang="cs-CZ" dirty="0" smtClean="0"/>
              <a:t>nevztahuje se na závazná stanoviska EIA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61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Kauce za odvolání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§ 2k </a:t>
            </a:r>
            <a:r>
              <a:rPr lang="cs-CZ" dirty="0" err="1" smtClean="0">
                <a:solidFill>
                  <a:srgbClr val="0070C0"/>
                </a:solidFill>
              </a:rPr>
              <a:t>ZUrych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účastník správního řízení</a:t>
            </a:r>
            <a:r>
              <a:rPr lang="cs-CZ" dirty="0"/>
              <a:t>, který podává odvolání proti </a:t>
            </a:r>
            <a:r>
              <a:rPr lang="cs-CZ" dirty="0" smtClean="0"/>
              <a:t>rozhodnutí</a:t>
            </a:r>
          </a:p>
          <a:p>
            <a:r>
              <a:rPr lang="cs-CZ" dirty="0" smtClean="0"/>
              <a:t>kauce </a:t>
            </a:r>
            <a:r>
              <a:rPr lang="cs-CZ" dirty="0" smtClean="0">
                <a:solidFill>
                  <a:srgbClr val="FF0000"/>
                </a:solidFill>
              </a:rPr>
              <a:t>10</a:t>
            </a:r>
            <a:r>
              <a:rPr lang="cs-CZ" dirty="0">
                <a:solidFill>
                  <a:srgbClr val="FF0000"/>
                </a:solidFill>
              </a:rPr>
              <a:t> 000 Kč</a:t>
            </a:r>
            <a:r>
              <a:rPr lang="cs-CZ" dirty="0"/>
              <a:t> a dalších </a:t>
            </a:r>
            <a:r>
              <a:rPr lang="cs-CZ" dirty="0">
                <a:solidFill>
                  <a:srgbClr val="FF0000"/>
                </a:solidFill>
              </a:rPr>
              <a:t>5 000 Kč</a:t>
            </a:r>
            <a:r>
              <a:rPr lang="cs-CZ" dirty="0"/>
              <a:t> za každé závazné stanovisko, proti jehož obsahu odvolání </a:t>
            </a:r>
            <a:r>
              <a:rPr lang="cs-CZ" dirty="0" smtClean="0"/>
              <a:t>směřuje</a:t>
            </a:r>
          </a:p>
          <a:p>
            <a:r>
              <a:rPr lang="cs-CZ" dirty="0"/>
              <a:t>v odvolací </a:t>
            </a:r>
            <a:r>
              <a:rPr lang="cs-CZ" dirty="0" smtClean="0"/>
              <a:t>lhůtě</a:t>
            </a:r>
          </a:p>
          <a:p>
            <a:r>
              <a:rPr lang="cs-CZ" dirty="0" smtClean="0"/>
              <a:t>připadne státu, pokud odvolací orgán odvolání zamítne a rozhodnutí potvrdí</a:t>
            </a:r>
            <a:endParaRPr lang="cs-CZ" dirty="0"/>
          </a:p>
          <a:p>
            <a:endParaRPr lang="cs-CZ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696</Words>
  <Application>Microsoft Office PowerPoint</Application>
  <PresentationFormat>Předvádění na obrazovce (4:3)</PresentationFormat>
  <Paragraphs>123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Neoliberální normalizace stavebního práva</vt:lpstr>
      <vt:lpstr>Pomalé povolovací řízení v ČR? – I.</vt:lpstr>
      <vt:lpstr>Pomalé povolovací řízení v ČR? – II.</vt:lpstr>
      <vt:lpstr>I.</vt:lpstr>
      <vt:lpstr>Novelizace ZUrych</vt:lpstr>
      <vt:lpstr>Závazné stanovisko EIA</vt:lpstr>
      <vt:lpstr>Fikce závazných stanovisek podle ZUrych</vt:lpstr>
      <vt:lpstr>Fikce závazných stanovisek podle StavZ</vt:lpstr>
      <vt:lpstr>Kauce za odvolání</vt:lpstr>
      <vt:lpstr>I.</vt:lpstr>
      <vt:lpstr>Dohoda mezi MMR a HK – I.</vt:lpstr>
      <vt:lpstr>Závazky Komory</vt:lpstr>
      <vt:lpstr>Práva Ministerstva</vt:lpstr>
      <vt:lpstr>Závazky Ministerstva</vt:lpstr>
      <vt:lpstr>Faktická realizace</vt:lpstr>
      <vt:lpstr>Jak to má být podle zákona?</vt:lpstr>
      <vt:lpstr>Shrnutí</vt:lpstr>
      <vt:lpstr>Nepravda, nebo lež?</vt:lpstr>
      <vt:lpstr>K obsahu</vt:lpstr>
      <vt:lpstr>Tzv. integrace dotčených správních orgánů do stavebních úřadů</vt:lpstr>
      <vt:lpstr>Prezentace aplikace PowerPoint</vt:lpstr>
      <vt:lpstr>Nezávazná vyjádření</vt:lpstr>
      <vt:lpstr>Fikce kladných správních aktů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Opatření obecné povahy</dc:title>
  <dc:creator>Petr Svoboda</dc:creator>
  <cp:lastModifiedBy>Administrator</cp:lastModifiedBy>
  <cp:revision>55</cp:revision>
  <dcterms:created xsi:type="dcterms:W3CDTF">2014-04-07T12:26:44Z</dcterms:created>
  <dcterms:modified xsi:type="dcterms:W3CDTF">2019-05-06T15:33:17Z</dcterms:modified>
</cp:coreProperties>
</file>