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07" r:id="rId5"/>
    <p:sldId id="302" r:id="rId6"/>
    <p:sldId id="300" r:id="rId7"/>
    <p:sldId id="298" r:id="rId8"/>
    <p:sldId id="303" r:id="rId9"/>
    <p:sldId id="304" r:id="rId10"/>
    <p:sldId id="305" r:id="rId11"/>
    <p:sldId id="309" r:id="rId12"/>
    <p:sldId id="30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ína Roženková" initials="KR" lastIdx="1" clrIdx="0">
    <p:extLst>
      <p:ext uri="{19B8F6BF-5375-455C-9EA6-DF929625EA0E}">
        <p15:presenceInfo xmlns:p15="http://schemas.microsoft.com/office/powerpoint/2012/main" userId="5ee4b30a17250b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B74D7-9B03-41BE-B493-8777006EADCD}" v="37" dt="2021-06-14T12:26:51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cháček Marek (MHMP, UZR)" userId="7793a18d-9771-4058-816e-1df7bc4d4140" providerId="ADAL" clId="{292B74D7-9B03-41BE-B493-8777006EADCD}"/>
    <pc:docChg chg="undo custSel mod addSld delSld modSld sldOrd">
      <pc:chgData name="Pecháček Marek (MHMP, UZR)" userId="7793a18d-9771-4058-816e-1df7bc4d4140" providerId="ADAL" clId="{292B74D7-9B03-41BE-B493-8777006EADCD}" dt="2021-06-14T13:37:54.840" v="608" actId="20577"/>
      <pc:docMkLst>
        <pc:docMk/>
      </pc:docMkLst>
      <pc:sldChg chg="del">
        <pc:chgData name="Pecháček Marek (MHMP, UZR)" userId="7793a18d-9771-4058-816e-1df7bc4d4140" providerId="ADAL" clId="{292B74D7-9B03-41BE-B493-8777006EADCD}" dt="2021-06-14T09:22:20.945" v="457" actId="47"/>
        <pc:sldMkLst>
          <pc:docMk/>
          <pc:sldMk cId="648020865" sldId="259"/>
        </pc:sldMkLst>
      </pc:sldChg>
      <pc:sldChg chg="modSp mod">
        <pc:chgData name="Pecháček Marek (MHMP, UZR)" userId="7793a18d-9771-4058-816e-1df7bc4d4140" providerId="ADAL" clId="{292B74D7-9B03-41BE-B493-8777006EADCD}" dt="2021-06-14T09:32:35.717" v="542" actId="20577"/>
        <pc:sldMkLst>
          <pc:docMk/>
          <pc:sldMk cId="1953931686" sldId="300"/>
        </pc:sldMkLst>
        <pc:spChg chg="mod">
          <ac:chgData name="Pecháček Marek (MHMP, UZR)" userId="7793a18d-9771-4058-816e-1df7bc4d4140" providerId="ADAL" clId="{292B74D7-9B03-41BE-B493-8777006EADCD}" dt="2021-06-14T09:32:35.717" v="542" actId="20577"/>
          <ac:spMkLst>
            <pc:docMk/>
            <pc:sldMk cId="1953931686" sldId="300"/>
            <ac:spMk id="6" creationId="{3A333786-7873-4752-85DC-C8B76E915A3A}"/>
          </ac:spMkLst>
        </pc:spChg>
      </pc:sldChg>
      <pc:sldChg chg="modSp mod">
        <pc:chgData name="Pecháček Marek (MHMP, UZR)" userId="7793a18d-9771-4058-816e-1df7bc4d4140" providerId="ADAL" clId="{292B74D7-9B03-41BE-B493-8777006EADCD}" dt="2021-06-14T08:53:52.393" v="168" actId="20577"/>
        <pc:sldMkLst>
          <pc:docMk/>
          <pc:sldMk cId="2737842385" sldId="302"/>
        </pc:sldMkLst>
        <pc:spChg chg="mod">
          <ac:chgData name="Pecháček Marek (MHMP, UZR)" userId="7793a18d-9771-4058-816e-1df7bc4d4140" providerId="ADAL" clId="{292B74D7-9B03-41BE-B493-8777006EADCD}" dt="2021-06-14T08:53:52.393" v="168" actId="20577"/>
          <ac:spMkLst>
            <pc:docMk/>
            <pc:sldMk cId="2737842385" sldId="302"/>
            <ac:spMk id="5" creationId="{65CDE0FD-C8AB-4DBD-AF6C-F4429AC23171}"/>
          </ac:spMkLst>
        </pc:spChg>
      </pc:sldChg>
      <pc:sldChg chg="modSp mod">
        <pc:chgData name="Pecháček Marek (MHMP, UZR)" userId="7793a18d-9771-4058-816e-1df7bc4d4140" providerId="ADAL" clId="{292B74D7-9B03-41BE-B493-8777006EADCD}" dt="2021-06-14T13:37:54.840" v="608" actId="20577"/>
        <pc:sldMkLst>
          <pc:docMk/>
          <pc:sldMk cId="1313156006" sldId="303"/>
        </pc:sldMkLst>
        <pc:spChg chg="mod">
          <ac:chgData name="Pecháček Marek (MHMP, UZR)" userId="7793a18d-9771-4058-816e-1df7bc4d4140" providerId="ADAL" clId="{292B74D7-9B03-41BE-B493-8777006EADCD}" dt="2021-06-14T13:37:54.840" v="608" actId="20577"/>
          <ac:spMkLst>
            <pc:docMk/>
            <pc:sldMk cId="1313156006" sldId="303"/>
            <ac:spMk id="7" creationId="{CF9826E6-B856-488A-A34F-0B4AE1AC1D0C}"/>
          </ac:spMkLst>
        </pc:spChg>
        <pc:spChg chg="mod">
          <ac:chgData name="Pecháček Marek (MHMP, UZR)" userId="7793a18d-9771-4058-816e-1df7bc4d4140" providerId="ADAL" clId="{292B74D7-9B03-41BE-B493-8777006EADCD}" dt="2021-06-14T13:37:20.318" v="605" actId="20577"/>
          <ac:spMkLst>
            <pc:docMk/>
            <pc:sldMk cId="1313156006" sldId="303"/>
            <ac:spMk id="27" creationId="{CF076BA6-6298-4E88-86EF-5331374C600F}"/>
          </ac:spMkLst>
        </pc:spChg>
        <pc:spChg chg="mod">
          <ac:chgData name="Pecháček Marek (MHMP, UZR)" userId="7793a18d-9771-4058-816e-1df7bc4d4140" providerId="ADAL" clId="{292B74D7-9B03-41BE-B493-8777006EADCD}" dt="2021-06-14T13:37:29.141" v="606" actId="2711"/>
          <ac:spMkLst>
            <pc:docMk/>
            <pc:sldMk cId="1313156006" sldId="303"/>
            <ac:spMk id="42" creationId="{48AB3D64-AD8D-4431-9099-9F26DA60D556}"/>
          </ac:spMkLst>
        </pc:spChg>
      </pc:sldChg>
      <pc:sldChg chg="addSp delSp modSp mod">
        <pc:chgData name="Pecháček Marek (MHMP, UZR)" userId="7793a18d-9771-4058-816e-1df7bc4d4140" providerId="ADAL" clId="{292B74D7-9B03-41BE-B493-8777006EADCD}" dt="2021-06-14T13:28:20.806" v="600" actId="20577"/>
        <pc:sldMkLst>
          <pc:docMk/>
          <pc:sldMk cId="1764298108" sldId="304"/>
        </pc:sldMkLst>
        <pc:spChg chg="del mod">
          <ac:chgData name="Pecháček Marek (MHMP, UZR)" userId="7793a18d-9771-4058-816e-1df7bc4d4140" providerId="ADAL" clId="{292B74D7-9B03-41BE-B493-8777006EADCD}" dt="2021-06-14T08:59:13.284" v="187" actId="478"/>
          <ac:spMkLst>
            <pc:docMk/>
            <pc:sldMk cId="1764298108" sldId="304"/>
            <ac:spMk id="3" creationId="{00000000-0000-0000-0000-000000000000}"/>
          </ac:spMkLst>
        </pc:spChg>
        <pc:spChg chg="mod">
          <ac:chgData name="Pecháček Marek (MHMP, UZR)" userId="7793a18d-9771-4058-816e-1df7bc4d4140" providerId="ADAL" clId="{292B74D7-9B03-41BE-B493-8777006EADCD}" dt="2021-06-14T13:28:20.806" v="600" actId="20577"/>
          <ac:spMkLst>
            <pc:docMk/>
            <pc:sldMk cId="1764298108" sldId="304"/>
            <ac:spMk id="5" creationId="{1FE72021-9383-4506-8ACB-CA15D2FC876B}"/>
          </ac:spMkLst>
        </pc:spChg>
        <pc:spChg chg="add mod">
          <ac:chgData name="Pecháček Marek (MHMP, UZR)" userId="7793a18d-9771-4058-816e-1df7bc4d4140" providerId="ADAL" clId="{292B74D7-9B03-41BE-B493-8777006EADCD}" dt="2021-06-14T09:40:26.545" v="566" actId="20577"/>
          <ac:spMkLst>
            <pc:docMk/>
            <pc:sldMk cId="1764298108" sldId="304"/>
            <ac:spMk id="6" creationId="{9570C968-243A-4A96-A47D-316D690E825D}"/>
          </ac:spMkLst>
        </pc:spChg>
      </pc:sldChg>
      <pc:sldChg chg="modSp mod">
        <pc:chgData name="Pecháček Marek (MHMP, UZR)" userId="7793a18d-9771-4058-816e-1df7bc4d4140" providerId="ADAL" clId="{292B74D7-9B03-41BE-B493-8777006EADCD}" dt="2021-06-14T09:21:11.497" v="446" actId="20577"/>
        <pc:sldMkLst>
          <pc:docMk/>
          <pc:sldMk cId="2092623288" sldId="305"/>
        </pc:sldMkLst>
        <pc:spChg chg="mod">
          <ac:chgData name="Pecháček Marek (MHMP, UZR)" userId="7793a18d-9771-4058-816e-1df7bc4d4140" providerId="ADAL" clId="{292B74D7-9B03-41BE-B493-8777006EADCD}" dt="2021-06-14T09:21:11.497" v="446" actId="20577"/>
          <ac:spMkLst>
            <pc:docMk/>
            <pc:sldMk cId="2092623288" sldId="305"/>
            <ac:spMk id="3" creationId="{00000000-0000-0000-0000-000000000000}"/>
          </ac:spMkLst>
        </pc:spChg>
        <pc:picChg chg="mod">
          <ac:chgData name="Pecháček Marek (MHMP, UZR)" userId="7793a18d-9771-4058-816e-1df7bc4d4140" providerId="ADAL" clId="{292B74D7-9B03-41BE-B493-8777006EADCD}" dt="2021-06-14T09:10:53.273" v="312" actId="1076"/>
          <ac:picMkLst>
            <pc:docMk/>
            <pc:sldMk cId="2092623288" sldId="305"/>
            <ac:picMk id="5" creationId="{C3C9CF03-86B9-4F9D-A2B4-BC6A003E3AC3}"/>
          </ac:picMkLst>
        </pc:picChg>
        <pc:picChg chg="mod">
          <ac:chgData name="Pecháček Marek (MHMP, UZR)" userId="7793a18d-9771-4058-816e-1df7bc4d4140" providerId="ADAL" clId="{292B74D7-9B03-41BE-B493-8777006EADCD}" dt="2021-06-14T09:10:55.734" v="313" actId="1076"/>
          <ac:picMkLst>
            <pc:docMk/>
            <pc:sldMk cId="2092623288" sldId="305"/>
            <ac:picMk id="6" creationId="{0F7F4462-7F66-4DAE-AA7B-DE240916BC93}"/>
          </ac:picMkLst>
        </pc:picChg>
      </pc:sldChg>
      <pc:sldChg chg="modSp mod">
        <pc:chgData name="Pecháček Marek (MHMP, UZR)" userId="7793a18d-9771-4058-816e-1df7bc4d4140" providerId="ADAL" clId="{292B74D7-9B03-41BE-B493-8777006EADCD}" dt="2021-06-14T12:29:07.391" v="583" actId="6549"/>
        <pc:sldMkLst>
          <pc:docMk/>
          <pc:sldMk cId="18391353" sldId="306"/>
        </pc:sldMkLst>
        <pc:spChg chg="mod">
          <ac:chgData name="Pecháček Marek (MHMP, UZR)" userId="7793a18d-9771-4058-816e-1df7bc4d4140" providerId="ADAL" clId="{292B74D7-9B03-41BE-B493-8777006EADCD}" dt="2021-06-14T12:29:07.391" v="583" actId="6549"/>
          <ac:spMkLst>
            <pc:docMk/>
            <pc:sldMk cId="18391353" sldId="306"/>
            <ac:spMk id="5" creationId="{19DA2C09-530B-4502-80E6-4833E5F14656}"/>
          </ac:spMkLst>
        </pc:spChg>
        <pc:spChg chg="mod">
          <ac:chgData name="Pecháček Marek (MHMP, UZR)" userId="7793a18d-9771-4058-816e-1df7bc4d4140" providerId="ADAL" clId="{292B74D7-9B03-41BE-B493-8777006EADCD}" dt="2021-06-14T12:25:59.420" v="569" actId="14100"/>
          <ac:spMkLst>
            <pc:docMk/>
            <pc:sldMk cId="18391353" sldId="306"/>
            <ac:spMk id="6" creationId="{F84F98D0-2425-4AAA-B232-DBD1A17A2D56}"/>
          </ac:spMkLst>
        </pc:spChg>
        <pc:picChg chg="mod">
          <ac:chgData name="Pecháček Marek (MHMP, UZR)" userId="7793a18d-9771-4058-816e-1df7bc4d4140" providerId="ADAL" clId="{292B74D7-9B03-41BE-B493-8777006EADCD}" dt="2021-06-14T09:23:11.326" v="467" actId="14100"/>
          <ac:picMkLst>
            <pc:docMk/>
            <pc:sldMk cId="18391353" sldId="306"/>
            <ac:picMk id="4" creationId="{C2B0FBBF-48AE-4868-874E-8A8E721FC948}"/>
          </ac:picMkLst>
        </pc:picChg>
      </pc:sldChg>
      <pc:sldChg chg="addSp delSp modSp add del mod setBg">
        <pc:chgData name="Pecháček Marek (MHMP, UZR)" userId="7793a18d-9771-4058-816e-1df7bc4d4140" providerId="ADAL" clId="{292B74D7-9B03-41BE-B493-8777006EADCD}" dt="2021-06-14T08:45:12.336" v="76" actId="478"/>
        <pc:sldMkLst>
          <pc:docMk/>
          <pc:sldMk cId="3577380080" sldId="307"/>
        </pc:sldMkLst>
        <pc:spChg chg="del mod">
          <ac:chgData name="Pecháček Marek (MHMP, UZR)" userId="7793a18d-9771-4058-816e-1df7bc4d4140" providerId="ADAL" clId="{292B74D7-9B03-41BE-B493-8777006EADCD}" dt="2021-06-14T08:45:11.187" v="75" actId="478"/>
          <ac:spMkLst>
            <pc:docMk/>
            <pc:sldMk cId="3577380080" sldId="307"/>
            <ac:spMk id="2" creationId="{00000000-0000-0000-0000-000000000000}"/>
          </ac:spMkLst>
        </pc:spChg>
        <pc:spChg chg="add del">
          <ac:chgData name="Pecháček Marek (MHMP, UZR)" userId="7793a18d-9771-4058-816e-1df7bc4d4140" providerId="ADAL" clId="{292B74D7-9B03-41BE-B493-8777006EADCD}" dt="2021-06-14T08:45:12.336" v="76" actId="478"/>
          <ac:spMkLst>
            <pc:docMk/>
            <pc:sldMk cId="3577380080" sldId="307"/>
            <ac:spMk id="3" creationId="{00000000-0000-0000-0000-000000000000}"/>
          </ac:spMkLst>
        </pc:spChg>
        <pc:spChg chg="add del mod">
          <ac:chgData name="Pecháček Marek (MHMP, UZR)" userId="7793a18d-9771-4058-816e-1df7bc4d4140" providerId="ADAL" clId="{292B74D7-9B03-41BE-B493-8777006EADCD}" dt="2021-06-14T08:44:47.970" v="68" actId="26606"/>
          <ac:spMkLst>
            <pc:docMk/>
            <pc:sldMk cId="3577380080" sldId="307"/>
            <ac:spMk id="7" creationId="{00000000-0000-0000-0000-000000000000}"/>
          </ac:spMkLst>
        </pc:spChg>
        <pc:spChg chg="mod">
          <ac:chgData name="Pecháček Marek (MHMP, UZR)" userId="7793a18d-9771-4058-816e-1df7bc4d4140" providerId="ADAL" clId="{292B74D7-9B03-41BE-B493-8777006EADCD}" dt="2021-06-14T08:44:18.726" v="65"/>
          <ac:spMkLst>
            <pc:docMk/>
            <pc:sldMk cId="3577380080" sldId="307"/>
            <ac:spMk id="9" creationId="{6D982809-354C-4382-B661-ABA9E88E14EB}"/>
          </ac:spMkLst>
        </pc:spChg>
        <pc:spChg chg="add del mod">
          <ac:chgData name="Pecháček Marek (MHMP, UZR)" userId="7793a18d-9771-4058-816e-1df7bc4d4140" providerId="ADAL" clId="{292B74D7-9B03-41BE-B493-8777006EADCD}" dt="2021-06-14T08:36:51.004" v="33" actId="478"/>
          <ac:spMkLst>
            <pc:docMk/>
            <pc:sldMk cId="3577380080" sldId="307"/>
            <ac:spMk id="10" creationId="{8495F534-A7AE-421E-A69B-12D4FD4518AA}"/>
          </ac:spMkLst>
        </pc:spChg>
        <pc:spChg chg="add del">
          <ac:chgData name="Pecháček Marek (MHMP, UZR)" userId="7793a18d-9771-4058-816e-1df7bc4d4140" providerId="ADAL" clId="{292B74D7-9B03-41BE-B493-8777006EADCD}" dt="2021-06-14T08:44:47.970" v="68" actId="26606"/>
          <ac:spMkLst>
            <pc:docMk/>
            <pc:sldMk cId="3577380080" sldId="307"/>
            <ac:spMk id="14" creationId="{37C89E4B-3C9F-44B9-8B86-D9E3D112D8EC}"/>
          </ac:spMkLst>
        </pc:spChg>
        <pc:picChg chg="add del">
          <ac:chgData name="Pecháček Marek (MHMP, UZR)" userId="7793a18d-9771-4058-816e-1df7bc4d4140" providerId="ADAL" clId="{292B74D7-9B03-41BE-B493-8777006EADCD}" dt="2021-06-14T08:43:58.591" v="63" actId="478"/>
          <ac:picMkLst>
            <pc:docMk/>
            <pc:sldMk cId="3577380080" sldId="307"/>
            <ac:picMk id="4" creationId="{00000000-0000-0000-0000-000000000000}"/>
          </ac:picMkLst>
        </pc:picChg>
        <pc:picChg chg="add del mod modCrop">
          <ac:chgData name="Pecháček Marek (MHMP, UZR)" userId="7793a18d-9771-4058-816e-1df7bc4d4140" providerId="ADAL" clId="{292B74D7-9B03-41BE-B493-8777006EADCD}" dt="2021-06-14T08:36:22.334" v="29" actId="21"/>
          <ac:picMkLst>
            <pc:docMk/>
            <pc:sldMk cId="3577380080" sldId="307"/>
            <ac:picMk id="6" creationId="{7FC2E853-7E16-4E52-A893-B30B7DB43B17}"/>
          </ac:picMkLst>
        </pc:picChg>
        <pc:picChg chg="add del mod ord">
          <ac:chgData name="Pecháček Marek (MHMP, UZR)" userId="7793a18d-9771-4058-816e-1df7bc4d4140" providerId="ADAL" clId="{292B74D7-9B03-41BE-B493-8777006EADCD}" dt="2021-06-14T08:45:08.898" v="74" actId="478"/>
          <ac:picMkLst>
            <pc:docMk/>
            <pc:sldMk cId="3577380080" sldId="307"/>
            <ac:picMk id="8" creationId="{60D41525-1374-4077-8453-54DF2BB94B40}"/>
          </ac:picMkLst>
        </pc:picChg>
        <pc:cxnChg chg="add del">
          <ac:chgData name="Pecháček Marek (MHMP, UZR)" userId="7793a18d-9771-4058-816e-1df7bc4d4140" providerId="ADAL" clId="{292B74D7-9B03-41BE-B493-8777006EADCD}" dt="2021-06-14T08:44:47.970" v="68" actId="26606"/>
          <ac:cxnSpMkLst>
            <pc:docMk/>
            <pc:sldMk cId="3577380080" sldId="307"/>
            <ac:cxnSpMk id="16" creationId="{AA2EAA10-076F-46BD-8F0F-B9A2FB77A85C}"/>
          </ac:cxnSpMkLst>
        </pc:cxnChg>
        <pc:cxnChg chg="add del">
          <ac:chgData name="Pecháček Marek (MHMP, UZR)" userId="7793a18d-9771-4058-816e-1df7bc4d4140" providerId="ADAL" clId="{292B74D7-9B03-41BE-B493-8777006EADCD}" dt="2021-06-14T08:44:47.970" v="68" actId="26606"/>
          <ac:cxnSpMkLst>
            <pc:docMk/>
            <pc:sldMk cId="3577380080" sldId="307"/>
            <ac:cxnSpMk id="18" creationId="{D891E407-403B-4764-86C9-33A56D3BCAA3}"/>
          </ac:cxnSpMkLst>
        </pc:cxnChg>
      </pc:sldChg>
      <pc:sldChg chg="delSp add del setBg delDesignElem">
        <pc:chgData name="Pecháček Marek (MHMP, UZR)" userId="7793a18d-9771-4058-816e-1df7bc4d4140" providerId="ADAL" clId="{292B74D7-9B03-41BE-B493-8777006EADCD}" dt="2021-06-14T08:36:13.068" v="27" actId="47"/>
        <pc:sldMkLst>
          <pc:docMk/>
          <pc:sldMk cId="632373327" sldId="310"/>
        </pc:sldMkLst>
        <pc:spChg chg="del">
          <ac:chgData name="Pecháček Marek (MHMP, UZR)" userId="7793a18d-9771-4058-816e-1df7bc4d4140" providerId="ADAL" clId="{292B74D7-9B03-41BE-B493-8777006EADCD}" dt="2021-06-14T08:35:34.081" v="21"/>
          <ac:spMkLst>
            <pc:docMk/>
            <pc:sldMk cId="632373327" sldId="310"/>
            <ac:spMk id="9" creationId="{A4AC5506-6312-4701-8D3C-40187889A947}"/>
          </ac:spMkLst>
        </pc:spChg>
      </pc:sldChg>
      <pc:sldChg chg="addSp delSp modSp add del mod ord setBg delDesignElem">
        <pc:chgData name="Pecháček Marek (MHMP, UZR)" userId="7793a18d-9771-4058-816e-1df7bc4d4140" providerId="ADAL" clId="{292B74D7-9B03-41BE-B493-8777006EADCD}" dt="2021-06-14T08:46:01.858" v="77" actId="47"/>
        <pc:sldMkLst>
          <pc:docMk/>
          <pc:sldMk cId="46901506" sldId="311"/>
        </pc:sldMkLst>
        <pc:spChg chg="del mod">
          <ac:chgData name="Pecháček Marek (MHMP, UZR)" userId="7793a18d-9771-4058-816e-1df7bc4d4140" providerId="ADAL" clId="{292B74D7-9B03-41BE-B493-8777006EADCD}" dt="2021-06-14T08:42:32.898" v="56" actId="478"/>
          <ac:spMkLst>
            <pc:docMk/>
            <pc:sldMk cId="46901506" sldId="311"/>
            <ac:spMk id="2" creationId="{00000000-0000-0000-0000-000000000000}"/>
          </ac:spMkLst>
        </pc:spChg>
        <pc:spChg chg="add del mod">
          <ac:chgData name="Pecháček Marek (MHMP, UZR)" userId="7793a18d-9771-4058-816e-1df7bc4d4140" providerId="ADAL" clId="{292B74D7-9B03-41BE-B493-8777006EADCD}" dt="2021-06-14T08:42:56.483" v="60" actId="478"/>
          <ac:spMkLst>
            <pc:docMk/>
            <pc:sldMk cId="46901506" sldId="311"/>
            <ac:spMk id="5" creationId="{2CE47493-BBC7-4A08-B0EB-2DF9344BAE98}"/>
          </ac:spMkLst>
        </pc:spChg>
        <pc:spChg chg="add mod">
          <ac:chgData name="Pecháček Marek (MHMP, UZR)" userId="7793a18d-9771-4058-816e-1df7bc4d4140" providerId="ADAL" clId="{292B74D7-9B03-41BE-B493-8777006EADCD}" dt="2021-06-14T08:37:25.970" v="37" actId="2711"/>
          <ac:spMkLst>
            <pc:docMk/>
            <pc:sldMk cId="46901506" sldId="311"/>
            <ac:spMk id="7" creationId="{A9603F6A-7487-4DBD-8C05-A17E5AC71782}"/>
          </ac:spMkLst>
        </pc:spChg>
        <pc:spChg chg="del">
          <ac:chgData name="Pecháček Marek (MHMP, UZR)" userId="7793a18d-9771-4058-816e-1df7bc4d4140" providerId="ADAL" clId="{292B74D7-9B03-41BE-B493-8777006EADCD}" dt="2021-06-14T08:36:00.990" v="23"/>
          <ac:spMkLst>
            <pc:docMk/>
            <pc:sldMk cId="46901506" sldId="311"/>
            <ac:spMk id="8" creationId="{A4AC5506-6312-4701-8D3C-40187889A947}"/>
          </ac:spMkLst>
        </pc:spChg>
        <pc:spChg chg="add">
          <ac:chgData name="Pecháček Marek (MHMP, UZR)" userId="7793a18d-9771-4058-816e-1df7bc4d4140" providerId="ADAL" clId="{292B74D7-9B03-41BE-B493-8777006EADCD}" dt="2021-06-14T08:36:03.865" v="24" actId="26606"/>
          <ac:spMkLst>
            <pc:docMk/>
            <pc:sldMk cId="46901506" sldId="311"/>
            <ac:spMk id="9" creationId="{A4AC5506-6312-4701-8D3C-40187889A947}"/>
          </ac:spMkLst>
        </pc:spChg>
        <pc:spChg chg="add mod">
          <ac:chgData name="Pecháček Marek (MHMP, UZR)" userId="7793a18d-9771-4058-816e-1df7bc4d4140" providerId="ADAL" clId="{292B74D7-9B03-41BE-B493-8777006EADCD}" dt="2021-06-14T08:43:19.256" v="61" actId="1076"/>
          <ac:spMkLst>
            <pc:docMk/>
            <pc:sldMk cId="46901506" sldId="311"/>
            <ac:spMk id="10" creationId="{A0528913-BE01-4203-BB7A-1A5AC62C24F5}"/>
          </ac:spMkLst>
        </pc:spChg>
        <pc:graphicFrameChg chg="del mod modGraphic">
          <ac:chgData name="Pecháček Marek (MHMP, UZR)" userId="7793a18d-9771-4058-816e-1df7bc4d4140" providerId="ADAL" clId="{292B74D7-9B03-41BE-B493-8777006EADCD}" dt="2021-06-14T08:36:19.362" v="28" actId="478"/>
          <ac:graphicFrameMkLst>
            <pc:docMk/>
            <pc:sldMk cId="46901506" sldId="311"/>
            <ac:graphicFrameMk id="4" creationId="{77AE5405-BAC8-4D69-9840-667A6C523D13}"/>
          </ac:graphicFrameMkLst>
        </pc:graphicFrameChg>
        <pc:picChg chg="add mod ord modCrop">
          <ac:chgData name="Pecháček Marek (MHMP, UZR)" userId="7793a18d-9771-4058-816e-1df7bc4d4140" providerId="ADAL" clId="{292B74D7-9B03-41BE-B493-8777006EADCD}" dt="2021-06-14T08:39:38.356" v="51" actId="1076"/>
          <ac:picMkLst>
            <pc:docMk/>
            <pc:sldMk cId="46901506" sldId="311"/>
            <ac:picMk id="6" creationId="{52501C12-EB88-44A7-9115-3D7175E5876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F8C32-C485-43DA-BC63-E01ED46EE593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38B70-D44F-45E8-AF7D-2B649DE80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36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8B70-D44F-45E8-AF7D-2B649DE80D8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80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8B70-D44F-45E8-AF7D-2B649DE80D8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80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8FD3C-2E4E-4581-95E9-93125333C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C63773-D2AB-432E-948C-7530B9C4C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1FBF85-4230-4EDE-9102-738B08AE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5A86-5FDD-4588-916F-F052FC3474C6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4A19E6-6A04-4A66-89E0-23F076F8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5D670D-553C-4A77-AE87-F9240530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3B72-879B-498B-BA25-DCC15245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12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4F53BF-E644-4489-A7F3-2A75425A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787D9C-F2BC-4A19-B9E3-A148A5789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97AC2C-69EA-4864-A54B-95C0757A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5A86-5FDD-4588-916F-F052FC3474C6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4AD09B-E887-4465-8854-4FE5DD23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BD1603-971D-4880-9D1B-7EA7805E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3B72-879B-498B-BA25-DCC15245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3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8EC83DD-E9CC-4256-A052-FDD23EFCA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BD2639-DF6F-4B1B-A1C9-228120B56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8B1333-E81D-4702-B0C4-88B229E5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5A86-5FDD-4588-916F-F052FC3474C6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BFD7BF-114F-455D-AC39-01D14E7C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D3B02D-BE01-4BD2-8D0D-7085CFF9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3B72-879B-498B-BA25-DCC15245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14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2974D-F847-442E-AA52-7A38481B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8F9E78-9CB1-4DF1-82E9-DCD5A59ED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D3F49A-9D4D-43D6-A612-3BC4B284D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5A86-5FDD-4588-916F-F052FC3474C6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75B636-497D-448C-94AB-F4CCA2E3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72C3B9-AEF0-4457-B28F-48146386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3B72-879B-498B-BA25-DCC15245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9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71654-D9A0-47AE-B700-5D091FF9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19DC67-60E7-4432-B404-2DE02B184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1C85E6-8C03-4E99-A8A4-843F479F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5A86-5FDD-4588-916F-F052FC3474C6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122415-C662-4C25-8207-87920125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983A80-ED43-4070-908F-27302C38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3B72-879B-498B-BA25-DCC15245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39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B78FB-9B00-4814-B7B8-30EFEC1B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3B9601-3F7C-461C-A483-A2E222695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DEBB096-F866-4A44-880E-754D12C09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BF5C5A-B24D-4F63-A58E-42F962F6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5A86-5FDD-4588-916F-F052FC3474C6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DA0C6A-4C24-4BF9-AAAC-44CB4AEA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8C04A3-5292-440B-A8EE-223540BB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3B72-879B-498B-BA25-DCC15245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53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D6D54-F8DA-4A94-9FCF-B88F74BA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B7FFB1-188E-47C0-8593-025B2D33F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CBFEA9-FABF-4183-964A-2B0B0B850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8CA129E-9879-4663-BC78-29DCEDA09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F7A88ED-CA04-42FF-AE98-1932E462E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C759FD9-4A0D-4EDB-88A2-E697E32D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5A86-5FDD-4588-916F-F052FC3474C6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42C5954-76A4-431F-97B0-C257856B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A6722EE-C567-4F79-A951-BCF1EEB5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3B72-879B-498B-BA25-DCC15245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02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35119C-DC1E-4E89-9ECD-BB4610B2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C4FDCB7-E7CF-4AC8-988A-CB393563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5A86-5FDD-4588-916F-F052FC3474C6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CC89FF-E9EC-4A58-9E56-B78035A53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DDAA75-83C8-40EA-AE99-73E42415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3B72-879B-498B-BA25-DCC15245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03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9306DB0-9A57-4DC4-B83A-4FE2AA43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5A86-5FDD-4588-916F-F052FC3474C6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65EFB0A-8532-48C0-AF9A-BBF8C913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E71148-3D66-4E05-906E-CC085252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3B72-879B-498B-BA25-DCC15245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42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7E60A-0171-4323-982E-A8FF09F36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6899A1-CF3F-463C-9BF1-347AF9392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38BE48-E575-4F08-B20C-1555E3FF0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EB4BFB-0300-4190-8714-4390ED68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5A86-5FDD-4588-916F-F052FC3474C6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733B77-B3FA-44CB-8573-1436BB25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CDEBE0-175C-4586-8C51-5405D8B8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3B72-879B-498B-BA25-DCC15245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12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D8163-CC98-4F78-96F8-B1C1B049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B50DBBF-80C5-4EA6-9C93-FC022751C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24F0CD-EE6D-4DFB-B6E4-E1D2C0D9F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E700D2-655D-4662-9464-0B3EC7EC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5A86-5FDD-4588-916F-F052FC3474C6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4B149E-A475-478E-85F0-CDBA9C3AD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34D9DC-D52C-4BA3-AD0C-EF916E72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3B72-879B-498B-BA25-DCC15245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66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231F222-8703-47B1-BA25-610EBEFD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FCF953-2262-4B83-A263-0057BD758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51E82C-382B-431D-BC73-0B6D1BAF0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5A86-5FDD-4588-916F-F052FC3474C6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B54E7B-330F-4540-9E8E-799490427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5A8E85-2A35-4D1C-9BE8-B7A6ECB3F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53B72-879B-498B-BA25-DCC152457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89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raha.eu/jnp/cz/o_meste/magistrat/odbory/odbor_uzemniho_rozvoje/uzemni_planovani/uzemni_studie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60D41525-1374-4077-8453-54DF2BB94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t="4714" r="2586" b="653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2055813"/>
            <a:ext cx="12192000" cy="10810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ÚZEMNÍ STUDIE KOMOŘANY – PROCES POŘÍZENÍ</a:t>
            </a:r>
            <a:endParaRPr lang="cs-CZ" sz="3200" b="1" dirty="0">
              <a:latin typeface="Arial Black" panose="020B0A04020102020204" pitchFamily="34" charset="0"/>
            </a:endParaRP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6D982809-354C-4382-B661-ABA9E88E14EB}"/>
              </a:ext>
            </a:extLst>
          </p:cNvPr>
          <p:cNvSpPr txBox="1">
            <a:spLocks/>
          </p:cNvSpPr>
          <p:nvPr/>
        </p:nvSpPr>
        <p:spPr>
          <a:xfrm>
            <a:off x="0" y="4953000"/>
            <a:ext cx="12192000" cy="158908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b="1" dirty="0">
                <a:solidFill>
                  <a:schemeClr val="bg1"/>
                </a:solidFill>
                <a:latin typeface="Arial Nova" panose="020B0504020202020204" pitchFamily="34" charset="0"/>
              </a:rPr>
              <a:t>Ing. et Ing. Marek Pecháček</a:t>
            </a:r>
          </a:p>
          <a:p>
            <a:pPr marL="0" indent="0" algn="r">
              <a:buNone/>
            </a:pPr>
            <a:r>
              <a:rPr lang="cs-CZ" b="1" dirty="0">
                <a:solidFill>
                  <a:schemeClr val="bg1"/>
                </a:solidFill>
                <a:latin typeface="Arial Nova" panose="020B0504020202020204" pitchFamily="34" charset="0"/>
              </a:rPr>
              <a:t>Odbor územního rozvoje MHMP</a:t>
            </a:r>
          </a:p>
          <a:p>
            <a:pPr marL="0" indent="0" algn="r">
              <a:buNone/>
            </a:pPr>
            <a:r>
              <a:rPr lang="cs-CZ" b="1" dirty="0">
                <a:solidFill>
                  <a:schemeClr val="bg1"/>
                </a:solidFill>
                <a:latin typeface="Arial Nova" panose="020B0504020202020204" pitchFamily="34" charset="0"/>
              </a:rPr>
              <a:t>Oddělení územně plánovacích podkladů</a:t>
            </a:r>
          </a:p>
          <a:p>
            <a:endParaRPr lang="cs-CZ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8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ÚZEMNÍ STUDIE OBECNĚ</a:t>
            </a:r>
            <a:endParaRPr lang="en-US" sz="3200" b="1" kern="12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65CDE0FD-C8AB-4DBD-AF6C-F4429AC23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529"/>
            <a:ext cx="11104984" cy="3537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400" dirty="0">
                <a:latin typeface="Arial Nova" panose="020B0504020202020204" pitchFamily="34" charset="0"/>
              </a:rPr>
              <a:t>§ 30 a § 25 stavebního zákona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400" dirty="0">
                <a:latin typeface="Arial Nova" panose="020B0504020202020204" pitchFamily="34" charset="0"/>
              </a:rPr>
              <a:t>Nezávazný ÚZEMNĚ PLÁNOVACÍ PODKLAD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400" dirty="0">
                <a:latin typeface="Arial Nova" panose="020B0504020202020204" pitchFamily="34" charset="0"/>
              </a:rPr>
              <a:t>Ověřuje možnosti a podmínky změn v území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400" dirty="0">
                <a:latin typeface="Arial Nova" panose="020B0504020202020204" pitchFamily="34" charset="0"/>
              </a:rPr>
              <a:t>Koncepce rozvoje území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400" dirty="0">
                <a:latin typeface="Arial Nova" panose="020B0504020202020204" pitchFamily="34" charset="0"/>
              </a:rPr>
              <a:t>Často se zaměňuje se studiemi urbanistickými/podkladovými/investorskými atd.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cs-CZ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4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DŮVODY K POŘÍZENÍ ÚZEMNÍ STUDIE</a:t>
            </a:r>
            <a:endParaRPr lang="en-US" sz="3200" b="1" kern="12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3A333786-7873-4752-85DC-C8B76E915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529"/>
            <a:ext cx="10639425" cy="353740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400" dirty="0">
                <a:latin typeface="Arial Nova" panose="020B0504020202020204" pitchFamily="34" charset="0"/>
              </a:rPr>
              <a:t>Hledání koncepce rozvoje území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latin typeface="Arial Nova" panose="020B0504020202020204" pitchFamily="34" charset="0"/>
              </a:rPr>
              <a:t>Nekoordinované probíhající dílčí změny územního plánu 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latin typeface="Arial Nova" panose="020B0504020202020204" pitchFamily="34" charset="0"/>
              </a:rPr>
              <a:t>Připravované developerské projekty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latin typeface="Arial Nova" panose="020B0504020202020204" pitchFamily="34" charset="0"/>
              </a:rPr>
              <a:t>Konverze území Modřanských strojíren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latin typeface="Arial Nova" panose="020B0504020202020204" pitchFamily="34" charset="0"/>
              </a:rPr>
              <a:t>Připomínky k pořizovanému novému územnímu plánu hl. m. Prahy (MPP)</a:t>
            </a:r>
          </a:p>
        </p:txBody>
      </p:sp>
    </p:spTree>
    <p:extLst>
      <p:ext uri="{BB962C8B-B14F-4D97-AF65-F5344CB8AC3E}">
        <p14:creationId xmlns:p14="http://schemas.microsoft.com/office/powerpoint/2010/main" val="195393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PROCES POŘÍZENÍ ÚS KOMOŘANY</a:t>
            </a:r>
            <a:endParaRPr lang="en-US" sz="3200" b="1" kern="12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7AE5405-BAC8-4D69-9840-667A6C523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879302"/>
              </p:ext>
            </p:extLst>
          </p:nvPr>
        </p:nvGraphicFramePr>
        <p:xfrm>
          <a:off x="277585" y="1626430"/>
          <a:ext cx="11636830" cy="500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950">
                  <a:extLst>
                    <a:ext uri="{9D8B030D-6E8A-4147-A177-3AD203B41FA5}">
                      <a16:colId xmlns:a16="http://schemas.microsoft.com/office/drawing/2014/main" val="2862131268"/>
                    </a:ext>
                  </a:extLst>
                </a:gridCol>
                <a:gridCol w="1894839">
                  <a:extLst>
                    <a:ext uri="{9D8B030D-6E8A-4147-A177-3AD203B41FA5}">
                      <a16:colId xmlns:a16="http://schemas.microsoft.com/office/drawing/2014/main" val="3971703727"/>
                    </a:ext>
                  </a:extLst>
                </a:gridCol>
                <a:gridCol w="210207">
                  <a:extLst>
                    <a:ext uri="{9D8B030D-6E8A-4147-A177-3AD203B41FA5}">
                      <a16:colId xmlns:a16="http://schemas.microsoft.com/office/drawing/2014/main" val="3176598310"/>
                    </a:ext>
                  </a:extLst>
                </a:gridCol>
                <a:gridCol w="3679933">
                  <a:extLst>
                    <a:ext uri="{9D8B030D-6E8A-4147-A177-3AD203B41FA5}">
                      <a16:colId xmlns:a16="http://schemas.microsoft.com/office/drawing/2014/main" val="2986478039"/>
                    </a:ext>
                  </a:extLst>
                </a:gridCol>
                <a:gridCol w="2247901">
                  <a:extLst>
                    <a:ext uri="{9D8B030D-6E8A-4147-A177-3AD203B41FA5}">
                      <a16:colId xmlns:a16="http://schemas.microsoft.com/office/drawing/2014/main" val="836019619"/>
                    </a:ext>
                  </a:extLst>
                </a:gridCol>
              </a:tblGrid>
              <a:tr h="64248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effectLst/>
                          <a:latin typeface="Arial Nova" panose="020B0504020202020204" pitchFamily="34" charset="0"/>
                        </a:rPr>
                        <a:t>Fáze</a:t>
                      </a:r>
                      <a:endParaRPr lang="cs-CZ" sz="24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effectLst/>
                          <a:latin typeface="Arial Nova" panose="020B0504020202020204" pitchFamily="34" charset="0"/>
                        </a:rPr>
                        <a:t>Datum</a:t>
                      </a:r>
                      <a:endParaRPr lang="cs-CZ" sz="24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cs-CZ" sz="24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effectLst/>
                          <a:latin typeface="Arial Nova" panose="020B0504020202020204" pitchFamily="34" charset="0"/>
                        </a:rPr>
                        <a:t>Fáze</a:t>
                      </a:r>
                      <a:endParaRPr lang="cs-CZ" sz="24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effectLst/>
                          <a:latin typeface="Arial Nova" panose="020B0504020202020204" pitchFamily="34" charset="0"/>
                        </a:rPr>
                        <a:t>Datum</a:t>
                      </a:r>
                      <a:endParaRPr lang="cs-CZ" sz="24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8773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Podnět MČ Praha 12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2016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Interní kontrola koncepce návrhu (UZR, IPR a MČ) 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červen – srpen 2018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13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b="1" u="none" strike="noStrike" dirty="0">
                          <a:effectLst/>
                          <a:latin typeface="Arial Nova" panose="020B0504020202020204" pitchFamily="34" charset="0"/>
                        </a:rPr>
                        <a:t>1. jednání pracovní skupiny</a:t>
                      </a:r>
                      <a:endParaRPr lang="cs-CZ" sz="2200" b="1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b="1" u="none" strike="noStrike" dirty="0">
                          <a:effectLst/>
                          <a:latin typeface="Arial Nova" panose="020B0504020202020204" pitchFamily="34" charset="0"/>
                        </a:rPr>
                        <a:t>10. 1. 2017</a:t>
                      </a:r>
                      <a:endParaRPr lang="cs-CZ" sz="2200" b="1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b="1" u="none" strike="noStrike" dirty="0">
                          <a:effectLst/>
                          <a:latin typeface="Arial Nova" panose="020B0504020202020204" pitchFamily="34" charset="0"/>
                        </a:rPr>
                        <a:t>Druhé veřejné plánovací setkání </a:t>
                      </a:r>
                      <a:endParaRPr lang="cs-CZ" sz="2200" b="1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b="1" u="none" strike="noStrike" dirty="0">
                          <a:effectLst/>
                          <a:latin typeface="Arial Nova" panose="020B0504020202020204" pitchFamily="34" charset="0"/>
                        </a:rPr>
                        <a:t>27. 6. 2018</a:t>
                      </a:r>
                      <a:endParaRPr lang="cs-CZ" sz="2200" b="1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75817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Vytvořeno zadání 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prosinec 2017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Vyhodnocování veřejného setkání 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červenec 2018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8434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Výběrové řízení na dodavatele 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leden 2018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Předán hrubopis studie (návrh k projednání) 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srpen 2018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19398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Rozhodnutí o výběru dodavatele 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únor 2018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Kontrola hrubopisu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srpen – říjen 2018 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9301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  <a:latin typeface="Arial Nova" panose="020B0504020202020204" pitchFamily="34" charset="0"/>
                        </a:rPr>
                        <a:t>Podpis smlouvy </a:t>
                      </a:r>
                      <a:endParaRPr lang="cs-CZ" sz="2200" b="0" i="0" u="none" strike="noStrike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únor 2018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b="1" u="none" strike="noStrike" dirty="0">
                          <a:effectLst/>
                          <a:latin typeface="Arial Nova" panose="020B0504020202020204" pitchFamily="34" charset="0"/>
                        </a:rPr>
                        <a:t>Veřejné projednání </a:t>
                      </a:r>
                      <a:endParaRPr lang="cs-CZ" sz="2200" b="1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b="1" u="none" strike="noStrike" dirty="0">
                          <a:effectLst/>
                          <a:latin typeface="Arial Nova" panose="020B0504020202020204" pitchFamily="34" charset="0"/>
                        </a:rPr>
                        <a:t>29. 10. 2018 – 5. 12. 2019</a:t>
                      </a:r>
                      <a:endParaRPr lang="cs-CZ" sz="2200" b="1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3549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Úvodní jednání se zpracovatelem + nastavování procesů 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březen 2018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b="1" u="none" strike="noStrike" dirty="0">
                          <a:effectLst/>
                          <a:latin typeface="Arial Nova" panose="020B0504020202020204" pitchFamily="34" charset="0"/>
                        </a:rPr>
                        <a:t>Veřejné jednání </a:t>
                      </a:r>
                      <a:endParaRPr lang="cs-CZ" sz="2200" b="1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b="1" u="none" strike="noStrike" dirty="0">
                          <a:effectLst/>
                          <a:latin typeface="Arial Nova" panose="020B0504020202020204" pitchFamily="34" charset="0"/>
                        </a:rPr>
                        <a:t>28. 11. 2018 </a:t>
                      </a:r>
                      <a:endParaRPr lang="cs-CZ" sz="2200" b="1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1521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b="1" u="none" strike="noStrike" dirty="0">
                          <a:effectLst/>
                          <a:latin typeface="Arial Nova" panose="020B0504020202020204" pitchFamily="34" charset="0"/>
                        </a:rPr>
                        <a:t>První veřejné plánovací setkání </a:t>
                      </a:r>
                      <a:endParaRPr lang="cs-CZ" sz="2200" b="1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b="1" u="none" strike="noStrike" dirty="0">
                          <a:effectLst/>
                          <a:latin typeface="Arial Nova" panose="020B0504020202020204" pitchFamily="34" charset="0"/>
                        </a:rPr>
                        <a:t>19. 3. 2018</a:t>
                      </a:r>
                      <a:endParaRPr lang="cs-CZ" sz="2200" b="1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Vyhodnocování připomínek 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prosinec 2018 – březen 2019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6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Vyhodnocování veřejného plánovacího setkání 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březen – duben 2018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Úpravy hrubopisu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 leden – květen 2019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3302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Předána analytická část studie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 duben 2018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Předán čistopis studie 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květen 2019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7425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  <a:latin typeface="Arial Nova" panose="020B0504020202020204" pitchFamily="34" charset="0"/>
                        </a:rPr>
                        <a:t>Kontrola analytické části </a:t>
                      </a:r>
                      <a:endParaRPr lang="cs-CZ" sz="2200" b="0" i="0" u="none" strike="noStrike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duben – květen 2018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Kontrola a úpravy čistopisu 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květen – srpen 2019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213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Předána koncepce návrhu studie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 červen 2018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Zapsání do </a:t>
                      </a:r>
                      <a:r>
                        <a:rPr lang="cs-CZ" sz="1300" u="none" strike="noStrike" dirty="0" err="1">
                          <a:effectLst/>
                          <a:latin typeface="Arial Nova" panose="020B0504020202020204" pitchFamily="34" charset="0"/>
                        </a:rPr>
                        <a:t>iLAS</a:t>
                      </a: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 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  <a:latin typeface="Arial Nova" panose="020B0504020202020204" pitchFamily="34" charset="0"/>
                        </a:rPr>
                        <a:t>3. 9. 2019</a:t>
                      </a:r>
                      <a:endParaRPr lang="cs-CZ" sz="2200" b="0" i="0" u="none" strike="noStrike" dirty="0"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322" marR="9322" marT="932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02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03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PROCES POŘÍZENÍ ÚS KOMOŘANY</a:t>
            </a:r>
            <a:endParaRPr lang="en-US" sz="3200" b="1" kern="12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5028821-8ACD-4524-8EDA-129E6A8D049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010900" cy="1402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 algn="l"/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8C99F6B-8422-4DD5-A603-06070F4607E1}"/>
              </a:ext>
            </a:extLst>
          </p:cNvPr>
          <p:cNvCxnSpPr>
            <a:cxnSpLocks/>
            <a:stCxn id="17" idx="1"/>
            <a:endCxn id="23" idx="3"/>
          </p:cNvCxnSpPr>
          <p:nvPr/>
        </p:nvCxnSpPr>
        <p:spPr>
          <a:xfrm flipV="1">
            <a:off x="1092415" y="3411306"/>
            <a:ext cx="9835584" cy="11741"/>
          </a:xfrm>
          <a:prstGeom prst="line">
            <a:avLst/>
          </a:prstGeom>
          <a:ln w="76200">
            <a:solidFill>
              <a:srgbClr val="303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CF9826E6-B856-488A-A34F-0B4AE1AC1D0C}"/>
              </a:ext>
            </a:extLst>
          </p:cNvPr>
          <p:cNvSpPr txBox="1"/>
          <p:nvPr/>
        </p:nvSpPr>
        <p:spPr>
          <a:xfrm>
            <a:off x="931116" y="3795075"/>
            <a:ext cx="205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 Nova" panose="020B0504020202020204" pitchFamily="34" charset="0"/>
                <a:cs typeface="UnitPro" panose="020B0504030101020102" pitchFamily="34" charset="0"/>
              </a:rPr>
              <a:t>pracovaní skupina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18067E0-DAF6-407E-8225-753DED9981E5}"/>
              </a:ext>
            </a:extLst>
          </p:cNvPr>
          <p:cNvSpPr txBox="1"/>
          <p:nvPr/>
        </p:nvSpPr>
        <p:spPr>
          <a:xfrm>
            <a:off x="1862107" y="2703782"/>
            <a:ext cx="95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 Nova" panose="020B0504020202020204" pitchFamily="34" charset="0"/>
                <a:cs typeface="UnitPro" panose="020B0504030101020102" pitchFamily="34" charset="0"/>
              </a:rPr>
              <a:t>zadání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12C9439-4DEA-49D7-9622-8FF88857B9E9}"/>
              </a:ext>
            </a:extLst>
          </p:cNvPr>
          <p:cNvSpPr txBox="1"/>
          <p:nvPr/>
        </p:nvSpPr>
        <p:spPr>
          <a:xfrm>
            <a:off x="2651053" y="2563993"/>
            <a:ext cx="147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Arial Nova" panose="020B0504020202020204" pitchFamily="34" charset="0"/>
                <a:cs typeface="UnitPro" panose="020B0504030101020102" pitchFamily="34" charset="0"/>
              </a:rPr>
              <a:t>výběr zpracovatele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19550F8-41D6-4416-A864-3AFD34CCB09A}"/>
              </a:ext>
            </a:extLst>
          </p:cNvPr>
          <p:cNvSpPr txBox="1"/>
          <p:nvPr/>
        </p:nvSpPr>
        <p:spPr>
          <a:xfrm>
            <a:off x="4832760" y="2163769"/>
            <a:ext cx="14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 Nova" panose="020B0504020202020204" pitchFamily="34" charset="0"/>
                <a:cs typeface="UnitPro" panose="020B0504030101020102" pitchFamily="34" charset="0"/>
              </a:rPr>
              <a:t>tvorba ÚS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DBD72EF-6F80-4E2F-8361-3C51D4D0551A}"/>
              </a:ext>
            </a:extLst>
          </p:cNvPr>
          <p:cNvSpPr txBox="1"/>
          <p:nvPr/>
        </p:nvSpPr>
        <p:spPr>
          <a:xfrm>
            <a:off x="8097314" y="2702492"/>
            <a:ext cx="14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 Nova" panose="020B0504020202020204" pitchFamily="34" charset="0"/>
                <a:cs typeface="UnitPro" panose="020B0504030101020102" pitchFamily="34" charset="0"/>
              </a:rPr>
              <a:t>projednání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DFEA8F3-11E0-46BB-B74D-1785D52F2A2B}"/>
              </a:ext>
            </a:extLst>
          </p:cNvPr>
          <p:cNvSpPr txBox="1"/>
          <p:nvPr/>
        </p:nvSpPr>
        <p:spPr>
          <a:xfrm>
            <a:off x="9356843" y="2699603"/>
            <a:ext cx="96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 Nova" panose="020B0504020202020204" pitchFamily="34" charset="0"/>
                <a:cs typeface="UnitPro" panose="020B0504030101020102" pitchFamily="34" charset="0"/>
              </a:rPr>
              <a:t>úprava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88967F4-A8AC-44AD-8349-66169454C35E}"/>
              </a:ext>
            </a:extLst>
          </p:cNvPr>
          <p:cNvSpPr txBox="1"/>
          <p:nvPr/>
        </p:nvSpPr>
        <p:spPr>
          <a:xfrm>
            <a:off x="6869483" y="2563993"/>
            <a:ext cx="147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Arial Nova" panose="020B0504020202020204" pitchFamily="34" charset="0"/>
                <a:cs typeface="UnitPro" panose="020B0504030101020102" pitchFamily="34" charset="0"/>
              </a:rPr>
              <a:t>interní kontrola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A1BDA6A-6925-40D4-9A65-9CFE3ACEFABF}"/>
              </a:ext>
            </a:extLst>
          </p:cNvPr>
          <p:cNvSpPr txBox="1"/>
          <p:nvPr/>
        </p:nvSpPr>
        <p:spPr>
          <a:xfrm>
            <a:off x="10322340" y="2728652"/>
            <a:ext cx="14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 Nova" panose="020B0504020202020204" pitchFamily="34" charset="0"/>
                <a:cs typeface="UnitPro" panose="020B0504030101020102" pitchFamily="34" charset="0"/>
              </a:rPr>
              <a:t>čistopis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 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5D1AF88-756A-4EFA-BE66-CA53185D3F6D}"/>
              </a:ext>
            </a:extLst>
          </p:cNvPr>
          <p:cNvCxnSpPr>
            <a:cxnSpLocks/>
          </p:cNvCxnSpPr>
          <p:nvPr/>
        </p:nvCxnSpPr>
        <p:spPr>
          <a:xfrm>
            <a:off x="4264548" y="2601690"/>
            <a:ext cx="2406650" cy="0"/>
          </a:xfrm>
          <a:prstGeom prst="line">
            <a:avLst/>
          </a:prstGeom>
          <a:ln w="76200">
            <a:solidFill>
              <a:srgbClr val="3037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697C0B8B-8A34-4802-BC22-06BD99221EF8}"/>
              </a:ext>
            </a:extLst>
          </p:cNvPr>
          <p:cNvSpPr/>
          <p:nvPr/>
        </p:nvSpPr>
        <p:spPr>
          <a:xfrm>
            <a:off x="1092415" y="3299225"/>
            <a:ext cx="247644" cy="247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DF4A41A3-7774-42EE-8286-BFECBF74A4F6}"/>
              </a:ext>
            </a:extLst>
          </p:cNvPr>
          <p:cNvSpPr/>
          <p:nvPr/>
        </p:nvSpPr>
        <p:spPr>
          <a:xfrm>
            <a:off x="2157388" y="3299225"/>
            <a:ext cx="247644" cy="247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52C22A5B-441B-4F04-9122-297FB1BD279F}"/>
              </a:ext>
            </a:extLst>
          </p:cNvPr>
          <p:cNvSpPr/>
          <p:nvPr/>
        </p:nvSpPr>
        <p:spPr>
          <a:xfrm>
            <a:off x="3222361" y="3299225"/>
            <a:ext cx="247644" cy="247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09BB21C9-DF7E-4AF1-96A4-523BA0845F4C}"/>
              </a:ext>
            </a:extLst>
          </p:cNvPr>
          <p:cNvSpPr/>
          <p:nvPr/>
        </p:nvSpPr>
        <p:spPr>
          <a:xfrm>
            <a:off x="7485436" y="3287484"/>
            <a:ext cx="247644" cy="247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ABF48D88-83A5-44E2-B255-AFE96D24B7C2}"/>
              </a:ext>
            </a:extLst>
          </p:cNvPr>
          <p:cNvSpPr/>
          <p:nvPr/>
        </p:nvSpPr>
        <p:spPr>
          <a:xfrm>
            <a:off x="8550409" y="3299275"/>
            <a:ext cx="247644" cy="247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C8971709-414A-4225-A272-FE0F38B921FD}"/>
              </a:ext>
            </a:extLst>
          </p:cNvPr>
          <p:cNvSpPr/>
          <p:nvPr/>
        </p:nvSpPr>
        <p:spPr>
          <a:xfrm>
            <a:off x="9615382" y="3287484"/>
            <a:ext cx="247644" cy="247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2F985B96-8266-41A1-BB48-50404FAA4A19}"/>
              </a:ext>
            </a:extLst>
          </p:cNvPr>
          <p:cNvSpPr/>
          <p:nvPr/>
        </p:nvSpPr>
        <p:spPr>
          <a:xfrm>
            <a:off x="10680355" y="3287484"/>
            <a:ext cx="247644" cy="247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54C62EED-EB80-416C-93E2-E13B992A0883}"/>
              </a:ext>
            </a:extLst>
          </p:cNvPr>
          <p:cNvSpPr/>
          <p:nvPr/>
        </p:nvSpPr>
        <p:spPr>
          <a:xfrm>
            <a:off x="5354713" y="3299225"/>
            <a:ext cx="247644" cy="247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" name="Grafický objekt 24" descr="Směr">
            <a:extLst>
              <a:ext uri="{FF2B5EF4-FFF2-40B4-BE49-F238E27FC236}">
                <a16:creationId xmlns:a16="http://schemas.microsoft.com/office/drawing/2014/main" id="{EDBC0B45-8817-4EDA-A80E-44B51FB4C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1536938" y="4279965"/>
            <a:ext cx="550769" cy="550769"/>
          </a:xfrm>
          <a:prstGeom prst="rect">
            <a:avLst/>
          </a:prstGeom>
        </p:spPr>
      </p:pic>
      <p:pic>
        <p:nvPicPr>
          <p:cNvPr id="26" name="Grafický objekt 25" descr="Směr">
            <a:extLst>
              <a:ext uri="{FF2B5EF4-FFF2-40B4-BE49-F238E27FC236}">
                <a16:creationId xmlns:a16="http://schemas.microsoft.com/office/drawing/2014/main" id="{5829583B-754A-41B0-9562-F0C7D7D80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4107422" y="4279965"/>
            <a:ext cx="550769" cy="550769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CF076BA6-6298-4E88-86EF-5331374C600F}"/>
              </a:ext>
            </a:extLst>
          </p:cNvPr>
          <p:cNvSpPr txBox="1"/>
          <p:nvPr/>
        </p:nvSpPr>
        <p:spPr>
          <a:xfrm>
            <a:off x="822788" y="5280262"/>
            <a:ext cx="198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ighlight>
                  <a:srgbClr val="00FFFF"/>
                </a:highlight>
                <a:latin typeface="Arial Nova" panose="020B0504020202020204" pitchFamily="34" charset="0"/>
                <a:cs typeface="UnitPro" panose="020B0504030101020102" pitchFamily="34" charset="0"/>
              </a:rPr>
              <a:t>věcné požadavky</a:t>
            </a:r>
          </a:p>
          <a:p>
            <a:r>
              <a:rPr lang="cs-CZ" dirty="0">
                <a:highlight>
                  <a:srgbClr val="00FFFF"/>
                </a:highlight>
                <a:latin typeface="Arial Nova" panose="020B0504020202020204" pitchFamily="34" charset="0"/>
                <a:cs typeface="UnitPro" panose="020B0504030101020102" pitchFamily="34" charset="0"/>
              </a:rPr>
              <a:t> na zadání</a:t>
            </a:r>
          </a:p>
        </p:txBody>
      </p:sp>
      <p:pic>
        <p:nvPicPr>
          <p:cNvPr id="29" name="Grafický objekt 28" descr="Směr">
            <a:extLst>
              <a:ext uri="{FF2B5EF4-FFF2-40B4-BE49-F238E27FC236}">
                <a16:creationId xmlns:a16="http://schemas.microsoft.com/office/drawing/2014/main" id="{FC55E791-7439-4D2C-B8FB-409C98AECE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833679">
            <a:off x="8398847" y="4290852"/>
            <a:ext cx="550769" cy="550769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51339048-E22A-4FCC-86C1-7C030E9E34CB}"/>
              </a:ext>
            </a:extLst>
          </p:cNvPr>
          <p:cNvSpPr txBox="1"/>
          <p:nvPr/>
        </p:nvSpPr>
        <p:spPr>
          <a:xfrm>
            <a:off x="8062145" y="4743224"/>
            <a:ext cx="137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ighlight>
                  <a:srgbClr val="00FFFF"/>
                </a:highlight>
                <a:latin typeface="Arial Nova" panose="020B0504020202020204" pitchFamily="34" charset="0"/>
                <a:cs typeface="UnitPro" panose="020B0504030101020102" pitchFamily="34" charset="0"/>
              </a:rPr>
              <a:t>prezentace</a:t>
            </a:r>
          </a:p>
        </p:txBody>
      </p:sp>
      <p:pic>
        <p:nvPicPr>
          <p:cNvPr id="32" name="Grafický objekt 31" descr="Směr">
            <a:extLst>
              <a:ext uri="{FF2B5EF4-FFF2-40B4-BE49-F238E27FC236}">
                <a16:creationId xmlns:a16="http://schemas.microsoft.com/office/drawing/2014/main" id="{74D76533-A96E-430C-A9E8-3665769556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6001099" y="4278475"/>
            <a:ext cx="550769" cy="550769"/>
          </a:xfrm>
          <a:prstGeom prst="rect">
            <a:avLst/>
          </a:prstGeom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6EFF8313-01FC-4D23-B2A0-D16F5611B652}"/>
              </a:ext>
            </a:extLst>
          </p:cNvPr>
          <p:cNvSpPr txBox="1"/>
          <p:nvPr/>
        </p:nvSpPr>
        <p:spPr>
          <a:xfrm>
            <a:off x="1077404" y="4743224"/>
            <a:ext cx="157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ighlight>
                  <a:srgbClr val="00FFFF"/>
                </a:highlight>
                <a:latin typeface="Arial Nova" panose="020B0504020202020204" pitchFamily="34" charset="0"/>
                <a:cs typeface="UnitPro" panose="020B0504030101020102" pitchFamily="34" charset="0"/>
              </a:rPr>
              <a:t>sběr podnětů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77EF04B6-96C9-4B5F-AD7E-A1D0CDFD5498}"/>
              </a:ext>
            </a:extLst>
          </p:cNvPr>
          <p:cNvSpPr txBox="1"/>
          <p:nvPr/>
        </p:nvSpPr>
        <p:spPr>
          <a:xfrm>
            <a:off x="4190710" y="2731146"/>
            <a:ext cx="1061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ova" panose="020B0504020202020204" pitchFamily="34" charset="0"/>
                <a:cs typeface="UnitPro" panose="020B0504030101020102" pitchFamily="34" charset="0"/>
              </a:rPr>
              <a:t>analýzy 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994B36E9-85E6-4B22-B225-E1EF64447CCA}"/>
              </a:ext>
            </a:extLst>
          </p:cNvPr>
          <p:cNvSpPr txBox="1"/>
          <p:nvPr/>
        </p:nvSpPr>
        <p:spPr>
          <a:xfrm>
            <a:off x="6154335" y="2733189"/>
            <a:ext cx="1061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ova" panose="020B0504020202020204" pitchFamily="34" charset="0"/>
                <a:cs typeface="UnitPro" panose="020B0504030101020102" pitchFamily="34" charset="0"/>
              </a:rPr>
              <a:t>návrh</a:t>
            </a:r>
            <a:r>
              <a:rPr lang="cs-CZ" sz="1400" dirty="0">
                <a:latin typeface="UnitPro" panose="020B0504030101020102" pitchFamily="34" charset="0"/>
                <a:cs typeface="UnitPro" panose="020B0504030101020102" pitchFamily="34" charset="0"/>
              </a:rPr>
              <a:t> 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F1C3D3F5-1F46-4A9C-A04C-116D0DC5113E}"/>
              </a:ext>
            </a:extLst>
          </p:cNvPr>
          <p:cNvSpPr/>
          <p:nvPr/>
        </p:nvSpPr>
        <p:spPr>
          <a:xfrm>
            <a:off x="4287334" y="3139414"/>
            <a:ext cx="247644" cy="24764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FC3AF60D-1602-4F4D-A2DB-260B6932A301}"/>
              </a:ext>
            </a:extLst>
          </p:cNvPr>
          <p:cNvSpPr/>
          <p:nvPr/>
        </p:nvSpPr>
        <p:spPr>
          <a:xfrm>
            <a:off x="6417280" y="3131056"/>
            <a:ext cx="247644" cy="24764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A28234F2-CF82-4797-A0F6-8EA910D9994B}"/>
              </a:ext>
            </a:extLst>
          </p:cNvPr>
          <p:cNvSpPr txBox="1"/>
          <p:nvPr/>
        </p:nvSpPr>
        <p:spPr>
          <a:xfrm>
            <a:off x="3325880" y="4743224"/>
            <a:ext cx="22413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ighlight>
                  <a:srgbClr val="00FFFF"/>
                </a:highlight>
                <a:latin typeface="Arial Nova" panose="020B0504020202020204" pitchFamily="34" charset="0"/>
                <a:cs typeface="UnitPro" panose="020B0504030101020102" pitchFamily="34" charset="0"/>
              </a:rPr>
              <a:t>workshop doplňující průzkumy a rozbory mapující vnímání současného stavu území obyvateli a podněty pro budoucí řešení</a:t>
            </a:r>
          </a:p>
        </p:txBody>
      </p: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6B329CB8-1C8C-46C3-9384-9578452BA66E}"/>
              </a:ext>
            </a:extLst>
          </p:cNvPr>
          <p:cNvCxnSpPr>
            <a:cxnSpLocks/>
          </p:cNvCxnSpPr>
          <p:nvPr/>
        </p:nvCxnSpPr>
        <p:spPr>
          <a:xfrm flipV="1">
            <a:off x="1092415" y="3769354"/>
            <a:ext cx="9835584" cy="11741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D54A4C09-5207-448D-8265-3B000BCF66EA}"/>
              </a:ext>
            </a:extLst>
          </p:cNvPr>
          <p:cNvSpPr txBox="1"/>
          <p:nvPr/>
        </p:nvSpPr>
        <p:spPr>
          <a:xfrm>
            <a:off x="790179" y="2718239"/>
            <a:ext cx="95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 Nova" panose="020B0504020202020204" pitchFamily="34" charset="0"/>
                <a:cs typeface="UnitPro" panose="020B0504030101020102" pitchFamily="34" charset="0"/>
              </a:rPr>
              <a:t>podnět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48AB3D64-AD8D-4431-9099-9F26DA60D556}"/>
              </a:ext>
            </a:extLst>
          </p:cNvPr>
          <p:cNvSpPr txBox="1"/>
          <p:nvPr/>
        </p:nvSpPr>
        <p:spPr>
          <a:xfrm>
            <a:off x="5537364" y="4743224"/>
            <a:ext cx="17256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ighlight>
                  <a:srgbClr val="00FFFF"/>
                </a:highlight>
                <a:latin typeface="Arial Nova" panose="020B0504020202020204" pitchFamily="34" charset="0"/>
                <a:cs typeface="UnitPro" panose="020B0504030101020102" pitchFamily="34" charset="0"/>
              </a:rPr>
              <a:t>zpětnovazebné připomínkování koncepčních řešení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8F80A43-153C-461C-A5F0-C006D959CC5A}"/>
              </a:ext>
            </a:extLst>
          </p:cNvPr>
          <p:cNvSpPr txBox="1"/>
          <p:nvPr/>
        </p:nvSpPr>
        <p:spPr>
          <a:xfrm>
            <a:off x="7889714" y="5280262"/>
            <a:ext cx="172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ighlight>
                  <a:srgbClr val="00FFFF"/>
                </a:highlight>
                <a:latin typeface="Arial Nova" panose="020B0504020202020204" pitchFamily="34" charset="0"/>
                <a:cs typeface="UnitPro" panose="020B0504030101020102" pitchFamily="34" charset="0"/>
              </a:rPr>
              <a:t>připomínkování</a:t>
            </a:r>
            <a:endParaRPr lang="cs-CZ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5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PRACOVNÍ SKUPINA</a:t>
            </a:r>
            <a:endParaRPr lang="en-US" sz="3200" b="1" kern="12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FE72021-9383-4506-8ACB-CA15D2FC8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27" y="2144874"/>
            <a:ext cx="4185745" cy="3224986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cs-CZ" sz="2600" dirty="0">
                <a:latin typeface="Arial Nova" panose="020B0504020202020204" pitchFamily="34" charset="0"/>
              </a:rPr>
              <a:t>Zástupci MČ P-12</a:t>
            </a:r>
          </a:p>
          <a:p>
            <a:pPr>
              <a:spcBef>
                <a:spcPts val="1200"/>
              </a:spcBef>
            </a:pPr>
            <a:r>
              <a:rPr lang="cs-CZ" sz="2600" dirty="0">
                <a:latin typeface="Arial Nova" panose="020B0504020202020204" pitchFamily="34" charset="0"/>
              </a:rPr>
              <a:t>Pořizovatel (UZR MHMP)</a:t>
            </a:r>
          </a:p>
          <a:p>
            <a:pPr>
              <a:spcBef>
                <a:spcPts val="1200"/>
              </a:spcBef>
            </a:pPr>
            <a:r>
              <a:rPr lang="cs-CZ" sz="2600" dirty="0">
                <a:latin typeface="Arial Nova" panose="020B0504020202020204" pitchFamily="34" charset="0"/>
              </a:rPr>
              <a:t>IPR hl. m. Prahy</a:t>
            </a:r>
          </a:p>
          <a:p>
            <a:pPr>
              <a:spcBef>
                <a:spcPts val="1200"/>
              </a:spcBef>
            </a:pPr>
            <a:r>
              <a:rPr lang="cs-CZ" sz="2600" dirty="0">
                <a:latin typeface="Arial Nova" panose="020B0504020202020204" pitchFamily="34" charset="0"/>
              </a:rPr>
              <a:t>Externí architekti MČ P-12</a:t>
            </a:r>
          </a:p>
          <a:p>
            <a:pPr>
              <a:spcBef>
                <a:spcPts val="1200"/>
              </a:spcBef>
            </a:pPr>
            <a:r>
              <a:rPr lang="cs-CZ" sz="2600" dirty="0">
                <a:latin typeface="Arial Nova" panose="020B0504020202020204" pitchFamily="34" charset="0"/>
              </a:rPr>
              <a:t>Spolek pro Komořany </a:t>
            </a:r>
          </a:p>
          <a:p>
            <a:pPr>
              <a:spcBef>
                <a:spcPts val="1200"/>
              </a:spcBef>
            </a:pPr>
            <a:r>
              <a:rPr lang="cs-CZ" sz="2600" dirty="0">
                <a:latin typeface="Arial Nova" panose="020B0504020202020204" pitchFamily="34" charset="0"/>
              </a:rPr>
              <a:t>Vlastníci pozemků – Modřanské strojírny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570C968-243A-4A96-A47D-316D690E825D}"/>
              </a:ext>
            </a:extLst>
          </p:cNvPr>
          <p:cNvSpPr txBox="1">
            <a:spLocks/>
          </p:cNvSpPr>
          <p:nvPr/>
        </p:nvSpPr>
        <p:spPr>
          <a:xfrm>
            <a:off x="7003428" y="2144873"/>
            <a:ext cx="4185745" cy="322498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</a:pPr>
            <a:r>
              <a:rPr lang="cs-CZ" sz="2400" dirty="0">
                <a:latin typeface="Arial Nova" panose="020B0504020202020204" pitchFamily="34" charset="0"/>
              </a:rPr>
              <a:t>Nastavení procesu  </a:t>
            </a:r>
            <a:br>
              <a:rPr lang="cs-CZ" sz="2400" dirty="0">
                <a:latin typeface="Arial Nova" panose="020B0504020202020204" pitchFamily="34" charset="0"/>
              </a:rPr>
            </a:br>
            <a:r>
              <a:rPr lang="cs-CZ" sz="2400" dirty="0">
                <a:latin typeface="Arial Nova" panose="020B0504020202020204" pitchFamily="34" charset="0"/>
              </a:rPr>
              <a:t>a harmonogramu</a:t>
            </a:r>
          </a:p>
          <a:p>
            <a:pPr marL="342900" indent="-342900">
              <a:spcBef>
                <a:spcPts val="1200"/>
              </a:spcBef>
            </a:pPr>
            <a:r>
              <a:rPr lang="cs-CZ" sz="2400" dirty="0">
                <a:latin typeface="Arial Nova" panose="020B0504020202020204" pitchFamily="34" charset="0"/>
              </a:rPr>
              <a:t>Sběr podnětů – věcné požadavky na zadání ÚS </a:t>
            </a:r>
          </a:p>
          <a:p>
            <a:pPr marL="342900" indent="-342900">
              <a:spcBef>
                <a:spcPts val="1200"/>
              </a:spcBef>
            </a:pPr>
            <a:r>
              <a:rPr lang="cs-CZ" sz="2400" dirty="0">
                <a:latin typeface="Arial Nova" panose="020B0504020202020204" pitchFamily="34" charset="0"/>
              </a:rPr>
              <a:t>Tvorba zadání</a:t>
            </a:r>
          </a:p>
          <a:p>
            <a:pPr marL="342900" indent="-342900">
              <a:spcBef>
                <a:spcPts val="1200"/>
              </a:spcBef>
            </a:pPr>
            <a:r>
              <a:rPr lang="cs-CZ" sz="2400" dirty="0">
                <a:latin typeface="Arial Nova" panose="020B0504020202020204" pitchFamily="34" charset="0"/>
              </a:rPr>
              <a:t>Plánovací setkání</a:t>
            </a:r>
          </a:p>
          <a:p>
            <a:pPr marL="342900" indent="-342900">
              <a:spcBef>
                <a:spcPts val="1200"/>
              </a:spcBef>
            </a:pPr>
            <a:r>
              <a:rPr lang="cs-CZ" sz="2400" dirty="0">
                <a:latin typeface="Arial Nova" panose="020B0504020202020204" pitchFamily="34" charset="0"/>
              </a:rPr>
              <a:t>Kontrola jednotlivých kroků a celého procesu</a:t>
            </a:r>
            <a:endParaRPr lang="cs-CZ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429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PLÁNOVACÍ SETKÁNÍ S VEŘEJNOSTÍ</a:t>
            </a:r>
            <a:endParaRPr lang="en-US" sz="3200" b="1" kern="12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5" name="Zástupný obsah 4" descr="Obsah obrázku strop, patro, interiér, místnost&#10;&#10;Popis byl vytvořen automaticky">
            <a:extLst>
              <a:ext uri="{FF2B5EF4-FFF2-40B4-BE49-F238E27FC236}">
                <a16:creationId xmlns:a16="http://schemas.microsoft.com/office/drawing/2014/main" id="{C3C9CF03-86B9-4F9D-A2B4-BC6A003E3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7" y="3343230"/>
            <a:ext cx="7182921" cy="3074949"/>
          </a:xfrm>
          <a:ln w="19050">
            <a:solidFill>
              <a:schemeClr val="tx1"/>
            </a:solidFill>
          </a:ln>
        </p:spPr>
      </p:pic>
      <p:pic>
        <p:nvPicPr>
          <p:cNvPr id="6" name="Obrázek 5" descr="Obsah obrázku strop, interiér, patro, osoba&#10;&#10;Popis byl vytvořen automaticky">
            <a:extLst>
              <a:ext uri="{FF2B5EF4-FFF2-40B4-BE49-F238E27FC236}">
                <a16:creationId xmlns:a16="http://schemas.microsoft.com/office/drawing/2014/main" id="{0F7F4462-7F66-4DAE-AA7B-DE240916B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42" y="3343229"/>
            <a:ext cx="4120015" cy="30749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226733" y="1765601"/>
            <a:ext cx="11696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Arial Nova" panose="020B0504020202020204" pitchFamily="34" charset="0"/>
              </a:rPr>
              <a:t>Březen 2018, 135 účastníků - vnímané hodnoty, problémy, cílové aktivity, charakter </a:t>
            </a:r>
          </a:p>
          <a:p>
            <a:r>
              <a:rPr lang="cs-CZ" sz="2400" dirty="0">
                <a:latin typeface="Arial Nova" panose="020B0504020202020204" pitchFamily="34" charset="0"/>
              </a:rPr>
              <a:t>    lokality a hrozby a rizika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Arial Nova" panose="020B0504020202020204" pitchFamily="34" charset="0"/>
              </a:rPr>
              <a:t>Červen 2018, 108 účastníků – představení návrhu studie + zpětnovazebná diskuze </a:t>
            </a:r>
          </a:p>
        </p:txBody>
      </p:sp>
    </p:spTree>
    <p:extLst>
      <p:ext uri="{BB962C8B-B14F-4D97-AF65-F5344CB8AC3E}">
        <p14:creationId xmlns:p14="http://schemas.microsoft.com/office/powerpoint/2010/main" val="209262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Arial Nova" panose="020B0504020202020204" pitchFamily="34" charset="0"/>
              </a:rPr>
              <a:t>HLAVNÍ VÝKRES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F0570B9-92F2-440A-8168-5CF70F702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56" y="1567543"/>
            <a:ext cx="11563487" cy="50012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5038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 Nova" panose="020B0504020202020204" pitchFamily="34" charset="0"/>
              </a:rPr>
              <a:t>ZÁVĚR</a:t>
            </a:r>
            <a:endParaRPr lang="en-US" sz="3200" b="1" kern="12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9DA2C09-530B-4502-80E6-4833E5F14656}"/>
              </a:ext>
            </a:extLst>
          </p:cNvPr>
          <p:cNvSpPr txBox="1">
            <a:spLocks/>
          </p:cNvSpPr>
          <p:nvPr/>
        </p:nvSpPr>
        <p:spPr>
          <a:xfrm>
            <a:off x="766394" y="1807776"/>
            <a:ext cx="5077334" cy="4219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endParaRPr lang="cs-CZ" sz="9600" b="1" dirty="0">
              <a:latin typeface="Arial Black" panose="020B0A0402010202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sz="9600" dirty="0">
                <a:latin typeface="Arial Nova" panose="020B0504020202020204" pitchFamily="34" charset="0"/>
              </a:rPr>
              <a:t>Našla se shoda napříč většinou zainteresovaných aktérů</a:t>
            </a:r>
          </a:p>
          <a:p>
            <a:pPr>
              <a:spcBef>
                <a:spcPts val="1200"/>
              </a:spcBef>
            </a:pPr>
            <a:r>
              <a:rPr lang="cs-CZ" sz="9600" dirty="0">
                <a:latin typeface="Arial Nova" panose="020B0504020202020204" pitchFamily="34" charset="0"/>
              </a:rPr>
              <a:t>Celkově kladně přijatá studie, zapojení veřejnosti</a:t>
            </a:r>
          </a:p>
          <a:p>
            <a:pPr>
              <a:spcBef>
                <a:spcPts val="1200"/>
              </a:spcBef>
            </a:pPr>
            <a:r>
              <a:rPr lang="cs-CZ" sz="9600" dirty="0">
                <a:latin typeface="Arial Nova" panose="020B0504020202020204" pitchFamily="34" charset="0"/>
              </a:rPr>
              <a:t>Smlouvy s developery</a:t>
            </a:r>
          </a:p>
          <a:p>
            <a:pPr>
              <a:spcBef>
                <a:spcPts val="1200"/>
              </a:spcBef>
            </a:pPr>
            <a:r>
              <a:rPr lang="cs-CZ" sz="9600" dirty="0">
                <a:latin typeface="Arial Nova" panose="020B0504020202020204" pitchFamily="34" charset="0"/>
              </a:rPr>
              <a:t>Pořizují se změny ÚP hl. m. Prahy.</a:t>
            </a:r>
          </a:p>
          <a:p>
            <a:pPr>
              <a:spcBef>
                <a:spcPts val="1200"/>
              </a:spcBef>
            </a:pPr>
            <a:r>
              <a:rPr lang="cs-CZ" sz="9600" dirty="0">
                <a:latin typeface="Arial Nova" panose="020B0504020202020204" pitchFamily="34" charset="0"/>
              </a:rPr>
              <a:t>Předpokládá se překlopení do studie pro rozhodování v území</a:t>
            </a:r>
          </a:p>
          <a:p>
            <a:pPr>
              <a:spcBef>
                <a:spcPts val="1200"/>
              </a:spcBef>
            </a:pPr>
            <a:r>
              <a:rPr lang="cs-CZ" sz="9600" dirty="0">
                <a:latin typeface="Arial Nova" panose="020B0504020202020204" pitchFamily="34" charset="0"/>
              </a:rPr>
              <a:t>Případná možnost navázat regulačním plánem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F84F98D0-2425-4AAA-B232-DBD1A17A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26" y="6251856"/>
            <a:ext cx="11182339" cy="466185"/>
          </a:xfrm>
        </p:spPr>
        <p:txBody>
          <a:bodyPr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800" u="sng" dirty="0">
                <a:latin typeface="Arial Nova" panose="020B0504020202020204" pitchFamily="34" charset="0"/>
              </a:rPr>
              <a:t>ú</a:t>
            </a:r>
            <a:r>
              <a:rPr lang="cs-CZ" sz="1800" u="sng" dirty="0">
                <a:latin typeface="Arial Nova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zemn</a:t>
            </a:r>
            <a:r>
              <a:rPr lang="cs-CZ" sz="1800" u="sng" dirty="0">
                <a:latin typeface="Arial Nova" panose="020B0504020202020204" pitchFamily="34" charset="0"/>
              </a:rPr>
              <a:t>í</a:t>
            </a:r>
            <a:r>
              <a:rPr lang="cs-CZ" sz="1800" u="sng" dirty="0">
                <a:latin typeface="Arial Nova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studie online</a:t>
            </a:r>
            <a:endParaRPr lang="cs-CZ" sz="1800" u="sng" dirty="0">
              <a:latin typeface="Arial Nova" panose="020B05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cs-CZ" sz="2400" dirty="0">
              <a:latin typeface="Arial Black" panose="020B0A040201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B0FBBF-48AE-4868-874E-8A8E721FC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919" y="1801926"/>
            <a:ext cx="5629847" cy="42256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913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633BD13F0D342816F9843724608F3" ma:contentTypeVersion="9" ma:contentTypeDescription="Create a new document." ma:contentTypeScope="" ma:versionID="9a94716811fba25e9d14747353f3513b">
  <xsd:schema xmlns:xsd="http://www.w3.org/2001/XMLSchema" xmlns:xs="http://www.w3.org/2001/XMLSchema" xmlns:p="http://schemas.microsoft.com/office/2006/metadata/properties" xmlns:ns3="4e721231-e0a8-424b-b57f-28b4444a9896" xmlns:ns4="24e39f4f-48b8-41df-8d4d-f329febabe0f" targetNamespace="http://schemas.microsoft.com/office/2006/metadata/properties" ma:root="true" ma:fieldsID="d0b62e24b0f9a35e0c1d3f279d3c0f00" ns3:_="" ns4:_="">
    <xsd:import namespace="4e721231-e0a8-424b-b57f-28b4444a9896"/>
    <xsd:import namespace="24e39f4f-48b8-41df-8d4d-f329febabe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21231-e0a8-424b-b57f-28b4444a98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39f4f-48b8-41df-8d4d-f329febabe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5BBC3-D41F-461B-8A72-DA7EFD911A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16676E-2F18-4890-9863-AD4464B392A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8447C1C-E7EC-4361-9824-511E50F9E8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721231-e0a8-424b-b57f-28b4444a9896"/>
    <ds:schemaRef ds:uri="24e39f4f-48b8-41df-8d4d-f329febabe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481</Words>
  <Application>Microsoft Office PowerPoint</Application>
  <PresentationFormat>Širokoúhlá obrazovka</PresentationFormat>
  <Paragraphs>129</Paragraphs>
  <Slides>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Arial Nova</vt:lpstr>
      <vt:lpstr>Calibri</vt:lpstr>
      <vt:lpstr>Calibri Light</vt:lpstr>
      <vt:lpstr>UnitPro</vt:lpstr>
      <vt:lpstr>Motiv Office</vt:lpstr>
      <vt:lpstr>Prezentace aplikace PowerPoint</vt:lpstr>
      <vt:lpstr>ÚZEMNÍ STUDIE OBECNĚ</vt:lpstr>
      <vt:lpstr>DŮVODY K POŘÍZENÍ ÚZEMNÍ STUDIE</vt:lpstr>
      <vt:lpstr>PROCES POŘÍZENÍ ÚS KOMOŘANY</vt:lpstr>
      <vt:lpstr>PROCES POŘÍZENÍ ÚS KOMOŘANY</vt:lpstr>
      <vt:lpstr>PRACOVNÍ SKUPINA</vt:lpstr>
      <vt:lpstr>PLÁNOVACÍ SETKÁNÍ S VEŘEJNOSTÍ</vt:lpstr>
      <vt:lpstr>HLAVNÍ VÝKRES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Pecháček Marek (MHMP, UZR)</dc:creator>
  <cp:lastModifiedBy>Pecháček Marek (MHMP, UZR)</cp:lastModifiedBy>
  <cp:revision>1</cp:revision>
  <dcterms:created xsi:type="dcterms:W3CDTF">2021-06-14T08:36:03Z</dcterms:created>
  <dcterms:modified xsi:type="dcterms:W3CDTF">2021-06-14T13:38:03Z</dcterms:modified>
</cp:coreProperties>
</file>