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1" r:id="rId2"/>
    <p:sldId id="292" r:id="rId3"/>
  </p:sldIdLst>
  <p:sldSz cx="9144000" cy="6858000" type="screen4x3"/>
  <p:notesSz cx="9388475" cy="71024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5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22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317963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A71DF24-5117-4B91-B798-9CA49FB47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04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317963" y="1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781822E-4DF2-4E68-8D92-0CA2E53097E4}" type="datetimeFigureOut">
              <a:rPr lang="uk-UA" smtClean="0"/>
              <a:t>07.08.2017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97213" y="887413"/>
            <a:ext cx="31940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317963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2F35BA8-6EDD-4870-941F-D09685F141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857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7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6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4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3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97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46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4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6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3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0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AED5-7BF9-4709-A035-8FA5AFEFBF4A}" type="datetimeFigureOut">
              <a:rPr lang="ru-RU" smtClean="0"/>
              <a:t>07.08.2017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23B0-16F3-4DCF-A7C8-BE9B78E19D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5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690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95736" y="267346"/>
            <a:ext cx="5760640" cy="674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SWOT</a:t>
            </a:r>
            <a:r>
              <a:rPr lang="uk-UA" sz="32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-аналіз</a:t>
            </a:r>
            <a:endParaRPr lang="ru-RU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412776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uk-UA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77090"/>
              </p:ext>
            </p:extLst>
          </p:nvPr>
        </p:nvGraphicFramePr>
        <p:xfrm>
          <a:off x="539552" y="1124744"/>
          <a:ext cx="7992888" cy="5489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5667"/>
                <a:gridCol w="3663407"/>
                <a:gridCol w="3693814"/>
              </a:tblGrid>
              <a:tr h="607157"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Можливості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Загрози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053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Зовнішні</a:t>
                      </a:r>
                    </a:p>
                    <a:p>
                      <a:pPr algn="ctr"/>
                      <a:r>
                        <a:rPr lang="uk-UA" dirty="0" smtClean="0"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uk-UA" dirty="0" err="1" smtClean="0">
                          <a:latin typeface="Century Gothic" panose="020B0502020202020204" pitchFamily="34" charset="0"/>
                        </a:rPr>
                        <a:t>неконтрольвані</a:t>
                      </a:r>
                      <a:r>
                        <a:rPr lang="uk-UA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71879"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Сильні сторони</a:t>
                      </a:r>
                      <a:endParaRPr lang="uk-UA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Слабкі сторони</a:t>
                      </a:r>
                      <a:endParaRPr lang="uk-UA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05340">
                <a:tc>
                  <a:txBody>
                    <a:bodyPr/>
                    <a:lstStyle/>
                    <a:p>
                      <a:pPr algn="ctr"/>
                      <a:endParaRPr lang="uk-UA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Внутрішні</a:t>
                      </a:r>
                    </a:p>
                    <a:p>
                      <a:pPr algn="ctr"/>
                      <a:r>
                        <a:rPr lang="uk-UA" dirty="0" smtClean="0"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uk-UA" dirty="0" err="1" smtClean="0">
                          <a:latin typeface="Century Gothic" panose="020B0502020202020204" pitchFamily="34" charset="0"/>
                        </a:rPr>
                        <a:t>контрольвані</a:t>
                      </a:r>
                      <a:r>
                        <a:rPr lang="uk-UA" dirty="0" smtClean="0">
                          <a:latin typeface="Century Gothic" panose="020B0502020202020204" pitchFamily="34" charset="0"/>
                        </a:rPr>
                        <a:t>)</a:t>
                      </a:r>
                    </a:p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690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95736" y="267346"/>
            <a:ext cx="5760640" cy="674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Ресурси та компетенції</a:t>
            </a:r>
            <a:endParaRPr lang="ru-RU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412776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uk-UA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606685"/>
              </p:ext>
            </p:extLst>
          </p:nvPr>
        </p:nvGraphicFramePr>
        <p:xfrm>
          <a:off x="539552" y="1124744"/>
          <a:ext cx="8352928" cy="5256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271"/>
                <a:gridCol w="3514455"/>
                <a:gridCol w="3860202"/>
              </a:tblGrid>
              <a:tr h="662449"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Ресурси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Компетенції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97067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Порогові</a:t>
                      </a:r>
                    </a:p>
                    <a:p>
                      <a:pPr algn="ctr"/>
                      <a:r>
                        <a:rPr lang="uk-UA" sz="1400" dirty="0" smtClean="0">
                          <a:latin typeface="Century Gothic" panose="020B0502020202020204" pitchFamily="34" charset="0"/>
                        </a:rPr>
                        <a:t>(необхідні для проникнення на ринок)</a:t>
                      </a:r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2297067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Century Gothic" panose="020B0502020202020204" pitchFamily="34" charset="0"/>
                        </a:rPr>
                        <a:t>Особливі</a:t>
                      </a:r>
                    </a:p>
                    <a:p>
                      <a:pPr algn="ctr"/>
                      <a:r>
                        <a:rPr lang="uk-UA" sz="1400" b="0" dirty="0" smtClean="0">
                          <a:latin typeface="Century Gothic" panose="020B0502020202020204" pitchFamily="34" charset="0"/>
                        </a:rPr>
                        <a:t>(необхідні для отримання конкурентної переваги)</a:t>
                      </a:r>
                      <a:endParaRPr lang="uk-UA" sz="1400" b="0" dirty="0"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7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4153</TotalTime>
  <Words>37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Intet</dc:creator>
  <cp:lastModifiedBy>Олена Величко</cp:lastModifiedBy>
  <cp:revision>71</cp:revision>
  <cp:lastPrinted>2017-06-06T10:19:51Z</cp:lastPrinted>
  <dcterms:created xsi:type="dcterms:W3CDTF">2015-09-28T14:39:23Z</dcterms:created>
  <dcterms:modified xsi:type="dcterms:W3CDTF">2017-08-07T09:19:36Z</dcterms:modified>
</cp:coreProperties>
</file>