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1B343CB-A84A-4EB6-A36C-74D6C1BDD885}" type="datetimeFigureOut">
              <a:rPr lang="cs-CZ" smtClean="0"/>
              <a:t>15. 5. 2018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28A784D-B55C-4014-9D41-344BBAB5709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343CB-A84A-4EB6-A36C-74D6C1BDD885}" type="datetimeFigureOut">
              <a:rPr lang="cs-CZ" smtClean="0"/>
              <a:t>15. 5. 2018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784D-B55C-4014-9D41-344BBAB570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343CB-A84A-4EB6-A36C-74D6C1BDD885}" type="datetimeFigureOut">
              <a:rPr lang="cs-CZ" smtClean="0"/>
              <a:t>15. 5. 2018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784D-B55C-4014-9D41-344BBAB5709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343CB-A84A-4EB6-A36C-74D6C1BDD885}" type="datetimeFigureOut">
              <a:rPr lang="cs-CZ" smtClean="0"/>
              <a:t>15. 5. 2018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784D-B55C-4014-9D41-344BBAB5709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1B343CB-A84A-4EB6-A36C-74D6C1BDD885}" type="datetimeFigureOut">
              <a:rPr lang="cs-CZ" smtClean="0"/>
              <a:t>15. 5. 2018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28A784D-B55C-4014-9D41-344BBAB5709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343CB-A84A-4EB6-A36C-74D6C1BDD885}" type="datetimeFigureOut">
              <a:rPr lang="cs-CZ" smtClean="0"/>
              <a:t>15. 5. 2018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784D-B55C-4014-9D41-344BBAB5709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343CB-A84A-4EB6-A36C-74D6C1BDD885}" type="datetimeFigureOut">
              <a:rPr lang="cs-CZ" smtClean="0"/>
              <a:t>15. 5. 2018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784D-B55C-4014-9D41-344BBAB5709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343CB-A84A-4EB6-A36C-74D6C1BDD885}" type="datetimeFigureOut">
              <a:rPr lang="cs-CZ" smtClean="0"/>
              <a:t>15. 5. 2018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784D-B55C-4014-9D41-344BBAB57092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343CB-A84A-4EB6-A36C-74D6C1BDD885}" type="datetimeFigureOut">
              <a:rPr lang="cs-CZ" smtClean="0"/>
              <a:t>15. 5. 2018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784D-B55C-4014-9D41-344BBAB5709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343CB-A84A-4EB6-A36C-74D6C1BDD885}" type="datetimeFigureOut">
              <a:rPr lang="cs-CZ" smtClean="0"/>
              <a:t>15. 5. 2018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784D-B55C-4014-9D41-344BBAB5709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343CB-A84A-4EB6-A36C-74D6C1BDD885}" type="datetimeFigureOut">
              <a:rPr lang="cs-CZ" smtClean="0"/>
              <a:t>15. 5. 2018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784D-B55C-4014-9D41-344BBAB5709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1B343CB-A84A-4EB6-A36C-74D6C1BDD885}" type="datetimeFigureOut">
              <a:rPr lang="cs-CZ" smtClean="0"/>
              <a:t>15. 5. 2018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28A784D-B55C-4014-9D41-344BBAB57092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upd-portal.praha.eu/logi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lan.app.iprpraha.cz/vykresy/" TargetMode="External"/><Relationship Id="rId2" Type="http://schemas.openxmlformats.org/officeDocument/2006/relationships/hyperlink" Target="https://zmenyprahy.cz/praha-zitra/spravujeme-metropolitni-plan/jak-se-v-metropolitnim-planu-orientova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eoportalpraha.cz/" TargetMode="External"/><Relationship Id="rId4" Type="http://schemas.openxmlformats.org/officeDocument/2006/relationships/hyperlink" Target="https://zmenaplanu.cz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zmenyprahy.cz/praha-zitra/spravujeme-metropolitni-plan/jak-napsat-a-podat-pripominku/vzorova-pripominka" TargetMode="External"/><Relationship Id="rId2" Type="http://schemas.openxmlformats.org/officeDocument/2006/relationships/hyperlink" Target="https://zmenyprahy.cz/praha-zitra/spravujeme-metropolitni-plan/jak-napsat-a-podat-pripomink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vendula.zahumenska@arnika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Metropolitní plán:</a:t>
            </a:r>
            <a:br>
              <a:rPr lang="cs-CZ" dirty="0" smtClean="0"/>
            </a:br>
            <a:r>
              <a:rPr lang="cs-CZ" dirty="0" smtClean="0"/>
              <a:t>Co se bude dít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Vendula </a:t>
            </a:r>
            <a:r>
              <a:rPr lang="cs-CZ" dirty="0" err="1" smtClean="0"/>
              <a:t>Zahumenská</a:t>
            </a:r>
            <a:r>
              <a:rPr lang="cs-CZ" dirty="0" smtClean="0"/>
              <a:t>, </a:t>
            </a:r>
            <a:r>
              <a:rPr lang="cs-CZ" dirty="0" err="1" smtClean="0"/>
              <a:t>Ph</a:t>
            </a:r>
            <a:r>
              <a:rPr lang="cs-CZ" dirty="0" smtClean="0"/>
              <a:t>. D.</a:t>
            </a:r>
            <a:endParaRPr lang="cs-CZ" dirty="0"/>
          </a:p>
        </p:txBody>
      </p:sp>
      <p:pic>
        <p:nvPicPr>
          <p:cNvPr id="4" name="Obrázek 3" descr="arnika-1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4077072"/>
            <a:ext cx="952500" cy="6000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Připomínky podávat od 27. 6.</a:t>
            </a:r>
          </a:p>
          <a:p>
            <a:endParaRPr lang="cs-CZ" dirty="0" smtClean="0"/>
          </a:p>
          <a:p>
            <a:r>
              <a:rPr lang="cs-CZ" dirty="0" smtClean="0"/>
              <a:t>11. 6. 2018 by měla být veřejná vyhláška dle § 50 stavebního zákona</a:t>
            </a:r>
          </a:p>
          <a:p>
            <a:endParaRPr lang="cs-CZ" dirty="0" smtClean="0"/>
          </a:p>
          <a:p>
            <a:r>
              <a:rPr lang="cs-CZ" dirty="0" smtClean="0"/>
              <a:t>45 dní celkem (15+30)</a:t>
            </a:r>
          </a:p>
          <a:p>
            <a:endParaRPr lang="cs-CZ" dirty="0" smtClean="0"/>
          </a:p>
          <a:p>
            <a:r>
              <a:rPr lang="cs-CZ" dirty="0" smtClean="0"/>
              <a:t>Městské části nestihnou – musí předem</a:t>
            </a:r>
          </a:p>
          <a:p>
            <a:pPr lvl="1"/>
            <a:r>
              <a:rPr lang="cs-CZ" b="1" dirty="0" smtClean="0"/>
              <a:t>Zásadní připomínky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Měly by mít určitou formu – vzor bude na Změny Prahy</a:t>
            </a:r>
          </a:p>
          <a:p>
            <a:pPr lvl="1"/>
            <a:r>
              <a:rPr lang="cs-CZ" dirty="0" smtClean="0"/>
              <a:t>jméno, příjmení, adresa</a:t>
            </a:r>
          </a:p>
          <a:p>
            <a:pPr lvl="1"/>
            <a:r>
              <a:rPr lang="cs-CZ" dirty="0" smtClean="0"/>
              <a:t>o co jde, kterého území se to týká</a:t>
            </a:r>
          </a:p>
          <a:p>
            <a:pPr lvl="1"/>
            <a:r>
              <a:rPr lang="cs-CZ" dirty="0" smtClean="0"/>
              <a:t>co je problém</a:t>
            </a:r>
          </a:p>
          <a:p>
            <a:pPr lvl="1"/>
            <a:r>
              <a:rPr lang="cs-CZ" dirty="0" smtClean="0"/>
              <a:t>odůvodnění</a:t>
            </a:r>
          </a:p>
          <a:p>
            <a:r>
              <a:rPr lang="cs-CZ" dirty="0" smtClean="0"/>
              <a:t>Musí být písemné</a:t>
            </a:r>
          </a:p>
          <a:p>
            <a:pPr lvl="1"/>
            <a:r>
              <a:rPr lang="cs-CZ" dirty="0" smtClean="0"/>
              <a:t>Pošta</a:t>
            </a:r>
          </a:p>
          <a:p>
            <a:pPr lvl="1"/>
            <a:r>
              <a:rPr lang="cs-CZ" dirty="0" smtClean="0"/>
              <a:t>Datová schránka</a:t>
            </a:r>
          </a:p>
          <a:p>
            <a:pPr lvl="1"/>
            <a:r>
              <a:rPr lang="cs-CZ" dirty="0" smtClean="0"/>
              <a:t>Podatelna</a:t>
            </a:r>
          </a:p>
          <a:p>
            <a:pPr lvl="1"/>
            <a:r>
              <a:rPr lang="cs-CZ" dirty="0" smtClean="0"/>
              <a:t>Systém pro podávání připomínek - </a:t>
            </a:r>
            <a:r>
              <a:rPr lang="cs-CZ" dirty="0" smtClean="0">
                <a:hlinkClick r:id="rId2"/>
              </a:rPr>
              <a:t>https://upd-portal.praha.eu/login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 Arniky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Připomínky veřejně dostupné</a:t>
            </a:r>
          </a:p>
          <a:p>
            <a:r>
              <a:rPr lang="cs-CZ" dirty="0" smtClean="0"/>
              <a:t>Připomínky k tématům</a:t>
            </a:r>
          </a:p>
          <a:p>
            <a:pPr lvl="1"/>
            <a:r>
              <a:rPr lang="cs-CZ" dirty="0" smtClean="0"/>
              <a:t>Zastavitelnost</a:t>
            </a:r>
          </a:p>
          <a:p>
            <a:pPr lvl="1"/>
            <a:r>
              <a:rPr lang="cs-CZ" dirty="0" smtClean="0"/>
              <a:t>Veřejná vybavenost</a:t>
            </a:r>
          </a:p>
          <a:p>
            <a:pPr lvl="1"/>
            <a:r>
              <a:rPr lang="cs-CZ" dirty="0" smtClean="0"/>
              <a:t>Výšky</a:t>
            </a:r>
          </a:p>
          <a:p>
            <a:pPr lvl="1"/>
            <a:r>
              <a:rPr lang="cs-CZ" dirty="0" err="1" smtClean="0"/>
              <a:t>Bronwfieldy</a:t>
            </a:r>
            <a:endParaRPr lang="cs-CZ" dirty="0" smtClean="0"/>
          </a:p>
          <a:p>
            <a:pPr lvl="1"/>
            <a:r>
              <a:rPr lang="cs-CZ" dirty="0" smtClean="0"/>
              <a:t>Zeleň </a:t>
            </a:r>
          </a:p>
          <a:p>
            <a:pPr lvl="1"/>
            <a:r>
              <a:rPr lang="cs-CZ" dirty="0" smtClean="0"/>
              <a:t>Zahrádkové osady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Návod, jak s MPP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se v MPP orientovat: </a:t>
            </a:r>
            <a:r>
              <a:rPr lang="cs-CZ" dirty="0" smtClean="0">
                <a:hlinkClick r:id="rId2"/>
              </a:rPr>
              <a:t>https://zmenyprahy.cz/praha-zitra/spravujeme-metropolitni-plan/jak-se-v-metropolitnim-planu-orientovat</a:t>
            </a:r>
            <a:r>
              <a:rPr lang="cs-CZ" dirty="0" smtClean="0"/>
              <a:t> </a:t>
            </a:r>
          </a:p>
          <a:p>
            <a:r>
              <a:rPr lang="cs-CZ" dirty="0" smtClean="0"/>
              <a:t>Mapová aplikace - </a:t>
            </a:r>
            <a:r>
              <a:rPr lang="cs-CZ" dirty="0" smtClean="0">
                <a:hlinkClick r:id="rId3"/>
              </a:rPr>
              <a:t>https://plan.app.iprpraha.cz/vykresy/</a:t>
            </a:r>
            <a:endParaRPr lang="cs-CZ" dirty="0" smtClean="0"/>
          </a:p>
          <a:p>
            <a:r>
              <a:rPr lang="cs-CZ" dirty="0" smtClean="0"/>
              <a:t>Mapová aplikace ke stávajícímu plánu - </a:t>
            </a:r>
            <a:r>
              <a:rPr lang="cs-CZ" dirty="0" smtClean="0">
                <a:hlinkClick r:id="rId4"/>
              </a:rPr>
              <a:t>https://zmenaplanu.cz/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Geoportál</a:t>
            </a:r>
            <a:r>
              <a:rPr lang="cs-CZ" dirty="0" smtClean="0"/>
              <a:t> Praha - </a:t>
            </a:r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geoportalpraha.cz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Konkrétní připomínka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Tipy na napsání připomínky: </a:t>
            </a:r>
            <a:r>
              <a:rPr lang="cs-CZ" dirty="0" smtClean="0">
                <a:hlinkClick r:id="rId2"/>
              </a:rPr>
              <a:t>https://zmenyprahy.cz/praha-zitra/spravujeme-metropolitni-plan/jak-napsat-a-podat-pripominku</a:t>
            </a:r>
            <a:r>
              <a:rPr lang="cs-CZ" dirty="0" smtClean="0"/>
              <a:t> </a:t>
            </a:r>
          </a:p>
          <a:p>
            <a:r>
              <a:rPr lang="cs-CZ" dirty="0" smtClean="0"/>
              <a:t>Vzorová: </a:t>
            </a:r>
            <a:r>
              <a:rPr lang="cs-CZ" dirty="0" smtClean="0">
                <a:hlinkClick r:id="rId3"/>
              </a:rPr>
              <a:t>https://zmenyprahy.cz/praha-zitra/spravujeme-metropolitni-plan/jak-napsat-a-podat-pripominku/vzorova-pripominka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napsat připomínku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Ověřte regulativy MPP</a:t>
            </a:r>
          </a:p>
          <a:p>
            <a:r>
              <a:rPr lang="cs-CZ" dirty="0" smtClean="0"/>
              <a:t>Srovnejte je s regulativy stávajícího plánu</a:t>
            </a:r>
          </a:p>
          <a:p>
            <a:r>
              <a:rPr lang="cs-CZ" dirty="0" smtClean="0"/>
              <a:t>Podívejte se, jestli se někde vymezuje k zastavění stávající zeleň</a:t>
            </a:r>
          </a:p>
          <a:p>
            <a:r>
              <a:rPr lang="cs-CZ" dirty="0" smtClean="0"/>
              <a:t>Podívejte se na veřejnou vybavenost – navrhuje MPP vůbec nějakou veřejnou vybavenost – školy, školky, domovy pro seniory, polikliniky? </a:t>
            </a:r>
          </a:p>
          <a:p>
            <a:pPr lvl="1"/>
            <a:r>
              <a:rPr lang="cs-CZ" dirty="0" smtClean="0"/>
              <a:t>Také v tzv. stabilizovaných lokalitách nejsou chráněny plochy pro konkrétní veřejnou vybavenost</a:t>
            </a:r>
          </a:p>
          <a:p>
            <a:endParaRPr lang="cs-CZ" dirty="0" smtClean="0"/>
          </a:p>
          <a:p>
            <a:r>
              <a:rPr lang="cs-CZ" dirty="0" smtClean="0"/>
              <a:t>Podívejte se na </a:t>
            </a:r>
            <a:r>
              <a:rPr lang="cs-CZ" dirty="0" err="1" smtClean="0"/>
              <a:t>Geoportál</a:t>
            </a:r>
            <a:r>
              <a:rPr lang="cs-CZ" dirty="0" smtClean="0"/>
              <a:t> – zatížení lokality hlukem a  znečištění ovzduší</a:t>
            </a:r>
          </a:p>
          <a:p>
            <a:r>
              <a:rPr lang="cs-CZ" dirty="0" smtClean="0"/>
              <a:t>Podívejte se na regulaci výšek  - rastr 00x100 metrů – nedostatečná regulace výšek povede ke snaze o co největší vytěžení pozemků – srovnání hladin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vendula.zahumenska</a:t>
            </a:r>
            <a:r>
              <a:rPr lang="cs-CZ" dirty="0" smtClean="0">
                <a:hlinkClick r:id="rId2"/>
              </a:rPr>
              <a:t>@arnika.</a:t>
            </a:r>
            <a:r>
              <a:rPr lang="cs-CZ" dirty="0" err="1" smtClean="0">
                <a:hlinkClick r:id="rId2"/>
              </a:rPr>
              <a:t>org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</TotalTime>
  <Words>260</Words>
  <Application>Microsoft Office PowerPoint</Application>
  <PresentationFormat>Předvádění na obrazovce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Bookman Old Style</vt:lpstr>
      <vt:lpstr>Gill Sans MT</vt:lpstr>
      <vt:lpstr>Wingdings</vt:lpstr>
      <vt:lpstr>Wingdings 3</vt:lpstr>
      <vt:lpstr>Původ</vt:lpstr>
      <vt:lpstr>Metropolitní plán: Co se bude dít</vt:lpstr>
      <vt:lpstr>Připomínky</vt:lpstr>
      <vt:lpstr>Připomínky</vt:lpstr>
      <vt:lpstr>Připomínky Arniky</vt:lpstr>
      <vt:lpstr>Návod, jak s MPP pracovat</vt:lpstr>
      <vt:lpstr>Konkrétní připomínka</vt:lpstr>
      <vt:lpstr>Jak napsat připomínku</vt:lpstr>
      <vt:lpstr>Dotazy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Metropolitní plán: Co se bude dít</dc:title>
  <dc:creator>Uživatel systému Windows</dc:creator>
  <cp:lastModifiedBy>Václav Orcígr</cp:lastModifiedBy>
  <cp:revision>9</cp:revision>
  <dcterms:created xsi:type="dcterms:W3CDTF">2018-05-14T08:58:04Z</dcterms:created>
  <dcterms:modified xsi:type="dcterms:W3CDTF">2018-05-15T09:17:21Z</dcterms:modified>
</cp:coreProperties>
</file>