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59" r:id="rId5"/>
    <p:sldId id="261" r:id="rId6"/>
    <p:sldId id="262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08A-BF07-477B-803D-CF17FDD6CF7F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F79B4-B93F-4A81-8FF2-056AFD55B8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Oproti současnému UP, </a:t>
            </a:r>
            <a:r>
              <a:rPr lang="cs-CZ" dirty="0" err="1" smtClean="0"/>
              <a:t>břevnovská</a:t>
            </a:r>
            <a:r>
              <a:rPr lang="cs-CZ" dirty="0" smtClean="0"/>
              <a:t> radiála není … zůstává , vysočanská rezervě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79B4-B93F-4A81-8FF2-056AFD55B87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49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Emisní vyhláška, snížení </a:t>
            </a:r>
            <a:r>
              <a:rPr lang="cs-CZ" dirty="0" err="1" smtClean="0"/>
              <a:t>intenzizy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79B4-B93F-4A81-8FF2-056AFD55B8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2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C495-D69B-4D9F-8746-29AB23BC7CBD}" type="datetimeFigureOut">
              <a:rPr lang="cs-CZ" smtClean="0"/>
              <a:t>15. 5. 2018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5EB-BACD-408E-AE01-AD98E000D46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6">
                    <a:lumMod val="75000"/>
                  </a:schemeClr>
                </a:solidFill>
              </a:rPr>
              <a:t>Koncepce dopravy v MPP </a:t>
            </a:r>
            <a:endParaRPr lang="cs-CZ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6165304"/>
            <a:ext cx="6400800" cy="28803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Michal </a:t>
            </a:r>
            <a:r>
              <a:rPr lang="cs-CZ" dirty="0" err="1" smtClean="0"/>
              <a:t>Lehečka</a:t>
            </a:r>
            <a:r>
              <a:rPr lang="cs-CZ" dirty="0" smtClean="0"/>
              <a:t>, 14/5/2018</a:t>
            </a:r>
            <a:endParaRPr lang="cs-CZ" dirty="0"/>
          </a:p>
        </p:txBody>
      </p:sp>
      <p:pic>
        <p:nvPicPr>
          <p:cNvPr id="4" name="Obrázek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5040560" cy="244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Textová část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Odstavec 30 a 31 </a:t>
            </a:r>
            <a:r>
              <a:rPr lang="cs-CZ" dirty="0" smtClean="0"/>
              <a:t>(Dopravní infrastruktura)</a:t>
            </a:r>
          </a:p>
          <a:p>
            <a:r>
              <a:rPr lang="cs-CZ" b="1" dirty="0" smtClean="0"/>
              <a:t>Odstavec 117 – 130</a:t>
            </a:r>
          </a:p>
          <a:p>
            <a:r>
              <a:rPr lang="cs-CZ" b="1" dirty="0" smtClean="0"/>
              <a:t>Skelet:</a:t>
            </a:r>
            <a:r>
              <a:rPr lang="cs-CZ" dirty="0" smtClean="0"/>
              <a:t> nadřazená komunikační síť, městská uliční síť</a:t>
            </a:r>
          </a:p>
          <a:p>
            <a:r>
              <a:rPr lang="cs-CZ" dirty="0" smtClean="0"/>
              <a:t>Problematický článek 120, zejména 4 odst.</a:t>
            </a:r>
          </a:p>
          <a:p>
            <a:r>
              <a:rPr lang="cs-CZ" dirty="0" smtClean="0"/>
              <a:t>Vymezena důležitost městského okruhu bez zdůraznění potřeby redukce IAD v centru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Výkresová část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Z_01 Hlavní výkres</a:t>
            </a:r>
            <a:endParaRPr lang="cs-CZ" b="1" dirty="0"/>
          </a:p>
        </p:txBody>
      </p:sp>
      <p:pic>
        <p:nvPicPr>
          <p:cNvPr id="4" name="Obrázek 3" descr="pěší prostupn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15693"/>
            <a:ext cx="7363784" cy="51423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Výkresová část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Z_03 Výkres infrastruktury</a:t>
            </a:r>
            <a:endParaRPr lang="cs-CZ" b="1" dirty="0"/>
          </a:p>
        </p:txBody>
      </p:sp>
      <p:pic>
        <p:nvPicPr>
          <p:cNvPr id="4" name="Obrázek 3" descr="Inf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7455286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Výkresová část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Ho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3051"/>
            <a:ext cx="7632848" cy="52349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Výkresová část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Infra 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00332"/>
            <a:ext cx="7839264" cy="53576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Přílohy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4032448" cy="4781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PZ_07 Tabulková část</a:t>
            </a:r>
          </a:p>
          <a:p>
            <a:r>
              <a:rPr lang="cs-CZ" dirty="0" smtClean="0"/>
              <a:t>Soupis navrhovaných dopravních opatření</a:t>
            </a:r>
          </a:p>
          <a:p>
            <a:r>
              <a:rPr lang="cs-CZ" dirty="0" smtClean="0"/>
              <a:t>6xx/-/</a:t>
            </a:r>
            <a:r>
              <a:rPr lang="cs-CZ" dirty="0" err="1" smtClean="0"/>
              <a:t>xx</a:t>
            </a:r>
            <a:r>
              <a:rPr lang="cs-CZ" dirty="0"/>
              <a:t> </a:t>
            </a:r>
            <a:r>
              <a:rPr lang="cs-CZ" dirty="0" smtClean="0"/>
              <a:t>– propsáno i do výkresu infrastruktury</a:t>
            </a:r>
          </a:p>
          <a:p>
            <a:r>
              <a:rPr lang="cs-CZ" dirty="0" smtClean="0"/>
              <a:t>910 Soupis Veřejně prospěšných staveb</a:t>
            </a:r>
          </a:p>
          <a:p>
            <a:endParaRPr lang="cs-CZ" dirty="0"/>
          </a:p>
        </p:txBody>
      </p:sp>
      <p:pic>
        <p:nvPicPr>
          <p:cNvPr id="4" name="Obrázek 3" descr="T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018" y="0"/>
            <a:ext cx="4861982" cy="5959357"/>
          </a:xfrm>
          <a:prstGeom prst="rect">
            <a:avLst/>
          </a:prstGeom>
        </p:spPr>
      </p:pic>
      <p:pic>
        <p:nvPicPr>
          <p:cNvPr id="5" name="Obrázek 4" descr="výř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14" y="3573017"/>
            <a:ext cx="478638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Problémová opatření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Nejasnost parametrů zdrojového dopravního modelu (bez redukce IAD a cílového stavu)</a:t>
            </a:r>
          </a:p>
          <a:p>
            <a:r>
              <a:rPr lang="cs-CZ" dirty="0" smtClean="0"/>
              <a:t>„Nevyřčená“ preference automobilové dopravy (zejména článek 120).</a:t>
            </a:r>
          </a:p>
          <a:p>
            <a:r>
              <a:rPr lang="cs-CZ" dirty="0" smtClean="0"/>
              <a:t>Stanovení VPS (článek 150-154)</a:t>
            </a:r>
          </a:p>
          <a:p>
            <a:r>
              <a:rPr lang="cs-CZ" dirty="0" smtClean="0"/>
              <a:t>Není zcela jasné, která pěší propojení jsou uvažována i pro </a:t>
            </a:r>
            <a:r>
              <a:rPr lang="cs-CZ" dirty="0" err="1" smtClean="0"/>
              <a:t>cyklodopravu</a:t>
            </a:r>
            <a:r>
              <a:rPr lang="cs-CZ" dirty="0" smtClean="0"/>
              <a:t> (640 a 650).</a:t>
            </a:r>
          </a:p>
          <a:p>
            <a:r>
              <a:rPr lang="cs-CZ" dirty="0" smtClean="0"/>
              <a:t>Nesoulad s některými dalšími dokumenty (Plán udržitelné mobility apod.)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Cyklo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 descr="generel_2018_vs_mpp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46682"/>
            <a:ext cx="9278441" cy="70046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166</Words>
  <Application>Microsoft Office PowerPoint</Application>
  <PresentationFormat>Předvádění na obrazovce (4:3)</PresentationFormat>
  <Paragraphs>30</Paragraphs>
  <Slides>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Koncepce dopravy v MPP </vt:lpstr>
      <vt:lpstr>Textová část</vt:lpstr>
      <vt:lpstr>Výkresová část</vt:lpstr>
      <vt:lpstr>Výkresová část</vt:lpstr>
      <vt:lpstr>Výkresová část</vt:lpstr>
      <vt:lpstr>Výkresová část</vt:lpstr>
      <vt:lpstr>Přílohy</vt:lpstr>
      <vt:lpstr>Problémová opatření</vt:lpstr>
      <vt:lpstr>Cyklo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dopravy v MPP</dc:title>
  <dc:creator>Daedalus</dc:creator>
  <cp:lastModifiedBy>Václav Orcígr</cp:lastModifiedBy>
  <cp:revision>5</cp:revision>
  <dcterms:created xsi:type="dcterms:W3CDTF">2018-05-14T08:35:06Z</dcterms:created>
  <dcterms:modified xsi:type="dcterms:W3CDTF">2018-05-15T09:16:37Z</dcterms:modified>
</cp:coreProperties>
</file>